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5" r:id="rId2"/>
    <p:sldId id="281" r:id="rId3"/>
  </p:sldIdLst>
  <p:sldSz cx="10691813" cy="15119350"/>
  <p:notesSz cx="6858000" cy="9144000"/>
  <p:defaultTextStyle>
    <a:defPPr>
      <a:defRPr lang="de-DE"/>
    </a:defPPr>
    <a:lvl1pPr marL="0" algn="l" defTabSz="1293053" rtl="0" eaLnBrk="1" latinLnBrk="0" hangingPunct="1">
      <a:defRPr sz="2545" kern="1200">
        <a:solidFill>
          <a:schemeClr val="tx1"/>
        </a:solidFill>
        <a:latin typeface="+mn-lt"/>
        <a:ea typeface="+mn-ea"/>
        <a:cs typeface="+mn-cs"/>
      </a:defRPr>
    </a:lvl1pPr>
    <a:lvl2pPr marL="646527" algn="l" defTabSz="1293053" rtl="0" eaLnBrk="1" latinLnBrk="0" hangingPunct="1">
      <a:defRPr sz="2545" kern="1200">
        <a:solidFill>
          <a:schemeClr val="tx1"/>
        </a:solidFill>
        <a:latin typeface="+mn-lt"/>
        <a:ea typeface="+mn-ea"/>
        <a:cs typeface="+mn-cs"/>
      </a:defRPr>
    </a:lvl2pPr>
    <a:lvl3pPr marL="1293053" algn="l" defTabSz="1293053" rtl="0" eaLnBrk="1" latinLnBrk="0" hangingPunct="1">
      <a:defRPr sz="2545" kern="1200">
        <a:solidFill>
          <a:schemeClr val="tx1"/>
        </a:solidFill>
        <a:latin typeface="+mn-lt"/>
        <a:ea typeface="+mn-ea"/>
        <a:cs typeface="+mn-cs"/>
      </a:defRPr>
    </a:lvl3pPr>
    <a:lvl4pPr marL="1939580" algn="l" defTabSz="1293053" rtl="0" eaLnBrk="1" latinLnBrk="0" hangingPunct="1">
      <a:defRPr sz="2545" kern="1200">
        <a:solidFill>
          <a:schemeClr val="tx1"/>
        </a:solidFill>
        <a:latin typeface="+mn-lt"/>
        <a:ea typeface="+mn-ea"/>
        <a:cs typeface="+mn-cs"/>
      </a:defRPr>
    </a:lvl4pPr>
    <a:lvl5pPr marL="2586106" algn="l" defTabSz="1293053" rtl="0" eaLnBrk="1" latinLnBrk="0" hangingPunct="1">
      <a:defRPr sz="2545" kern="1200">
        <a:solidFill>
          <a:schemeClr val="tx1"/>
        </a:solidFill>
        <a:latin typeface="+mn-lt"/>
        <a:ea typeface="+mn-ea"/>
        <a:cs typeface="+mn-cs"/>
      </a:defRPr>
    </a:lvl5pPr>
    <a:lvl6pPr marL="3232633" algn="l" defTabSz="1293053" rtl="0" eaLnBrk="1" latinLnBrk="0" hangingPunct="1">
      <a:defRPr sz="2545" kern="1200">
        <a:solidFill>
          <a:schemeClr val="tx1"/>
        </a:solidFill>
        <a:latin typeface="+mn-lt"/>
        <a:ea typeface="+mn-ea"/>
        <a:cs typeface="+mn-cs"/>
      </a:defRPr>
    </a:lvl6pPr>
    <a:lvl7pPr marL="3879159" algn="l" defTabSz="1293053" rtl="0" eaLnBrk="1" latinLnBrk="0" hangingPunct="1">
      <a:defRPr sz="2545" kern="1200">
        <a:solidFill>
          <a:schemeClr val="tx1"/>
        </a:solidFill>
        <a:latin typeface="+mn-lt"/>
        <a:ea typeface="+mn-ea"/>
        <a:cs typeface="+mn-cs"/>
      </a:defRPr>
    </a:lvl7pPr>
    <a:lvl8pPr marL="4525686" algn="l" defTabSz="1293053" rtl="0" eaLnBrk="1" latinLnBrk="0" hangingPunct="1">
      <a:defRPr sz="2545" kern="1200">
        <a:solidFill>
          <a:schemeClr val="tx1"/>
        </a:solidFill>
        <a:latin typeface="+mn-lt"/>
        <a:ea typeface="+mn-ea"/>
        <a:cs typeface="+mn-cs"/>
      </a:defRPr>
    </a:lvl8pPr>
    <a:lvl9pPr marL="5172212" algn="l" defTabSz="1293053" rtl="0" eaLnBrk="1" latinLnBrk="0" hangingPunct="1">
      <a:defRPr sz="2545" kern="1200">
        <a:solidFill>
          <a:schemeClr val="tx1"/>
        </a:solidFill>
        <a:latin typeface="+mn-lt"/>
        <a:ea typeface="+mn-ea"/>
        <a:cs typeface="+mn-cs"/>
      </a:defRPr>
    </a:lvl9pPr>
  </p:defaultTextStyle>
  <p:extLst>
    <p:ext uri="{EFAFB233-063F-42B5-8137-9DF3F51BA10A}">
      <p15:sldGuideLst xmlns:p15="http://schemas.microsoft.com/office/powerpoint/2012/main">
        <p15:guide id="1" pos="431" userDrawn="1">
          <p15:clr>
            <a:srgbClr val="A4A3A4"/>
          </p15:clr>
        </p15:guide>
        <p15:guide id="2" pos="6303" userDrawn="1">
          <p15:clr>
            <a:srgbClr val="A4A3A4"/>
          </p15:clr>
        </p15:guide>
        <p15:guide id="3" orient="horz" pos="9167" userDrawn="1">
          <p15:clr>
            <a:srgbClr val="A4A3A4"/>
          </p15:clr>
        </p15:guide>
        <p15:guide id="4" orient="horz" pos="912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a Hagemann" initials="LH" lastIdx="2" clrIdx="0">
    <p:extLst>
      <p:ext uri="{19B8F6BF-5375-455C-9EA6-DF929625EA0E}">
        <p15:presenceInfo xmlns:p15="http://schemas.microsoft.com/office/powerpoint/2012/main" userId="S-1-5-21-119559289-553000661-1254845835-1375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5B"/>
    <a:srgbClr val="50AAD6"/>
    <a:srgbClr val="0563C1"/>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07" autoAdjust="0"/>
    <p:restoredTop sz="96374" autoAdjust="0"/>
  </p:normalViewPr>
  <p:slideViewPr>
    <p:cSldViewPr snapToGrid="0" showGuides="1">
      <p:cViewPr>
        <p:scale>
          <a:sx n="86" d="100"/>
          <a:sy n="86" d="100"/>
        </p:scale>
        <p:origin x="2328" y="-3072"/>
      </p:cViewPr>
      <p:guideLst>
        <p:guide pos="431"/>
        <p:guide pos="6303"/>
        <p:guide orient="horz" pos="9167"/>
        <p:guide orient="horz" pos="9123"/>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7948C-2926-4103-984A-A4473176B03A}" type="datetimeFigureOut">
              <a:rPr lang="de-DE" smtClean="0"/>
              <a:t>12.07.2022</a:t>
            </a:fld>
            <a:endParaRPr lang="de-DE"/>
          </a:p>
        </p:txBody>
      </p:sp>
      <p:sp>
        <p:nvSpPr>
          <p:cNvPr id="4" name="Folienbildplatzhalt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30897C-9F0F-424D-B1C3-987316186C6A}" type="slidenum">
              <a:rPr lang="de-DE" smtClean="0"/>
              <a:t>‹Nr.›</a:t>
            </a:fld>
            <a:endParaRPr lang="de-DE"/>
          </a:p>
        </p:txBody>
      </p:sp>
    </p:spTree>
    <p:extLst>
      <p:ext uri="{BB962C8B-B14F-4D97-AF65-F5344CB8AC3E}">
        <p14:creationId xmlns:p14="http://schemas.microsoft.com/office/powerpoint/2010/main" val="3703750151"/>
      </p:ext>
    </p:extLst>
  </p:cSld>
  <p:clrMap bg1="lt1" tx1="dk1" bg2="lt2" tx2="dk2" accent1="accent1" accent2="accent2" accent3="accent3" accent4="accent4" accent5="accent5" accent6="accent6" hlink="hlink" folHlink="folHlink"/>
  <p:notesStyle>
    <a:lvl1pPr marL="0" algn="l" defTabSz="1293053" rtl="0" eaLnBrk="1" latinLnBrk="0" hangingPunct="1">
      <a:defRPr sz="1697" kern="1200">
        <a:solidFill>
          <a:schemeClr val="tx1"/>
        </a:solidFill>
        <a:latin typeface="+mn-lt"/>
        <a:ea typeface="+mn-ea"/>
        <a:cs typeface="+mn-cs"/>
      </a:defRPr>
    </a:lvl1pPr>
    <a:lvl2pPr marL="646527" algn="l" defTabSz="1293053" rtl="0" eaLnBrk="1" latinLnBrk="0" hangingPunct="1">
      <a:defRPr sz="1697" kern="1200">
        <a:solidFill>
          <a:schemeClr val="tx1"/>
        </a:solidFill>
        <a:latin typeface="+mn-lt"/>
        <a:ea typeface="+mn-ea"/>
        <a:cs typeface="+mn-cs"/>
      </a:defRPr>
    </a:lvl2pPr>
    <a:lvl3pPr marL="1293053" algn="l" defTabSz="1293053" rtl="0" eaLnBrk="1" latinLnBrk="0" hangingPunct="1">
      <a:defRPr sz="1697" kern="1200">
        <a:solidFill>
          <a:schemeClr val="tx1"/>
        </a:solidFill>
        <a:latin typeface="+mn-lt"/>
        <a:ea typeface="+mn-ea"/>
        <a:cs typeface="+mn-cs"/>
      </a:defRPr>
    </a:lvl3pPr>
    <a:lvl4pPr marL="1939580" algn="l" defTabSz="1293053" rtl="0" eaLnBrk="1" latinLnBrk="0" hangingPunct="1">
      <a:defRPr sz="1697" kern="1200">
        <a:solidFill>
          <a:schemeClr val="tx1"/>
        </a:solidFill>
        <a:latin typeface="+mn-lt"/>
        <a:ea typeface="+mn-ea"/>
        <a:cs typeface="+mn-cs"/>
      </a:defRPr>
    </a:lvl4pPr>
    <a:lvl5pPr marL="2586106" algn="l" defTabSz="1293053" rtl="0" eaLnBrk="1" latinLnBrk="0" hangingPunct="1">
      <a:defRPr sz="1697" kern="1200">
        <a:solidFill>
          <a:schemeClr val="tx1"/>
        </a:solidFill>
        <a:latin typeface="+mn-lt"/>
        <a:ea typeface="+mn-ea"/>
        <a:cs typeface="+mn-cs"/>
      </a:defRPr>
    </a:lvl5pPr>
    <a:lvl6pPr marL="3232633" algn="l" defTabSz="1293053" rtl="0" eaLnBrk="1" latinLnBrk="0" hangingPunct="1">
      <a:defRPr sz="1697" kern="1200">
        <a:solidFill>
          <a:schemeClr val="tx1"/>
        </a:solidFill>
        <a:latin typeface="+mn-lt"/>
        <a:ea typeface="+mn-ea"/>
        <a:cs typeface="+mn-cs"/>
      </a:defRPr>
    </a:lvl6pPr>
    <a:lvl7pPr marL="3879159" algn="l" defTabSz="1293053" rtl="0" eaLnBrk="1" latinLnBrk="0" hangingPunct="1">
      <a:defRPr sz="1697" kern="1200">
        <a:solidFill>
          <a:schemeClr val="tx1"/>
        </a:solidFill>
        <a:latin typeface="+mn-lt"/>
        <a:ea typeface="+mn-ea"/>
        <a:cs typeface="+mn-cs"/>
      </a:defRPr>
    </a:lvl7pPr>
    <a:lvl8pPr marL="4525686" algn="l" defTabSz="1293053" rtl="0" eaLnBrk="1" latinLnBrk="0" hangingPunct="1">
      <a:defRPr sz="1697" kern="1200">
        <a:solidFill>
          <a:schemeClr val="tx1"/>
        </a:solidFill>
        <a:latin typeface="+mn-lt"/>
        <a:ea typeface="+mn-ea"/>
        <a:cs typeface="+mn-cs"/>
      </a:defRPr>
    </a:lvl8pPr>
    <a:lvl9pPr marL="5172212" algn="l" defTabSz="1293053" rtl="0" eaLnBrk="1" latinLnBrk="0" hangingPunct="1">
      <a:defRPr sz="169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_QR_Headline 2-zeilig">
    <p:spTree>
      <p:nvGrpSpPr>
        <p:cNvPr id="1" name=""/>
        <p:cNvGrpSpPr/>
        <p:nvPr/>
      </p:nvGrpSpPr>
      <p:grpSpPr>
        <a:xfrm>
          <a:off x="0" y="0"/>
          <a:ext cx="0" cy="0"/>
          <a:chOff x="0" y="0"/>
          <a:chExt cx="0" cy="0"/>
        </a:xfrm>
      </p:grpSpPr>
      <p:sp>
        <p:nvSpPr>
          <p:cNvPr id="10" name="Hintergrundnetz">
            <a:extLst>
              <a:ext uri="{FF2B5EF4-FFF2-40B4-BE49-F238E27FC236}">
                <a16:creationId xmlns:a16="http://schemas.microsoft.com/office/drawing/2014/main" id="{1DF811F6-4065-46CD-BD38-05884A4E1F80}"/>
              </a:ext>
            </a:extLst>
          </p:cNvPr>
          <p:cNvSpPr>
            <a:spLocks noEditPoints="1"/>
          </p:cNvSpPr>
          <p:nvPr userDrawn="1"/>
        </p:nvSpPr>
        <p:spPr bwMode="auto">
          <a:xfrm>
            <a:off x="0" y="0"/>
            <a:ext cx="10690225" cy="15119350"/>
          </a:xfrm>
          <a:custGeom>
            <a:avLst/>
            <a:gdLst>
              <a:gd name="T0" fmla="*/ 15051 w 21000"/>
              <a:gd name="T1" fmla="*/ 24360 h 29700"/>
              <a:gd name="T2" fmla="*/ 12875 w 21000"/>
              <a:gd name="T3" fmla="*/ 19155 h 29700"/>
              <a:gd name="T4" fmla="*/ 13127 w 21000"/>
              <a:gd name="T5" fmla="*/ 19756 h 29700"/>
              <a:gd name="T6" fmla="*/ 16666 w 21000"/>
              <a:gd name="T7" fmla="*/ 16440 h 29700"/>
              <a:gd name="T8" fmla="*/ 14299 w 21000"/>
              <a:gd name="T9" fmla="*/ 17275 h 29700"/>
              <a:gd name="T10" fmla="*/ 18865 w 21000"/>
              <a:gd name="T11" fmla="*/ 15705 h 29700"/>
              <a:gd name="T12" fmla="*/ 11178 w 21000"/>
              <a:gd name="T13" fmla="*/ 5652 h 29700"/>
              <a:gd name="T14" fmla="*/ 12207 w 21000"/>
              <a:gd name="T15" fmla="*/ 3434 h 29700"/>
              <a:gd name="T16" fmla="*/ 16396 w 21000"/>
              <a:gd name="T17" fmla="*/ 8159 h 29700"/>
              <a:gd name="T18" fmla="*/ 12449 w 21000"/>
              <a:gd name="T19" fmla="*/ 6832 h 29700"/>
              <a:gd name="T20" fmla="*/ 11540 w 21000"/>
              <a:gd name="T21" fmla="*/ 6485 h 29700"/>
              <a:gd name="T22" fmla="*/ 10124 w 21000"/>
              <a:gd name="T23" fmla="*/ 4391 h 29700"/>
              <a:gd name="T24" fmla="*/ 8799 w 21000"/>
              <a:gd name="T25" fmla="*/ 6160 h 29700"/>
              <a:gd name="T26" fmla="*/ 7371 w 21000"/>
              <a:gd name="T27" fmla="*/ 6010 h 29700"/>
              <a:gd name="T28" fmla="*/ 17767 w 21000"/>
              <a:gd name="T29" fmla="*/ 13489 h 29700"/>
              <a:gd name="T30" fmla="*/ 18820 w 21000"/>
              <a:gd name="T31" fmla="*/ 8725 h 29700"/>
              <a:gd name="T32" fmla="*/ 20802 w 21000"/>
              <a:gd name="T33" fmla="*/ 7201 h 29700"/>
              <a:gd name="T34" fmla="*/ 20034 w 21000"/>
              <a:gd name="T35" fmla="*/ 7216 h 29700"/>
              <a:gd name="T36" fmla="*/ 14063 w 21000"/>
              <a:gd name="T37" fmla="*/ 6599 h 29700"/>
              <a:gd name="T38" fmla="*/ 11108 w 21000"/>
              <a:gd name="T39" fmla="*/ 6381 h 29700"/>
              <a:gd name="T40" fmla="*/ 17222 w 21000"/>
              <a:gd name="T41" fmla="*/ 6925 h 29700"/>
              <a:gd name="T42" fmla="*/ 15571 w 21000"/>
              <a:gd name="T43" fmla="*/ 1898 h 29700"/>
              <a:gd name="T44" fmla="*/ 16676 w 21000"/>
              <a:gd name="T45" fmla="*/ 1681 h 29700"/>
              <a:gd name="T46" fmla="*/ 16829 w 21000"/>
              <a:gd name="T47" fmla="*/ 708 h 29700"/>
              <a:gd name="T48" fmla="*/ 17467 w 21000"/>
              <a:gd name="T49" fmla="*/ 1851 h 29700"/>
              <a:gd name="T50" fmla="*/ 207 w 21000"/>
              <a:gd name="T51" fmla="*/ 28658 h 29700"/>
              <a:gd name="T52" fmla="*/ 4418 w 21000"/>
              <a:gd name="T53" fmla="*/ 27127 h 29700"/>
              <a:gd name="T54" fmla="*/ 6477 w 21000"/>
              <a:gd name="T55" fmla="*/ 25881 h 29700"/>
              <a:gd name="T56" fmla="*/ 5826 w 21000"/>
              <a:gd name="T57" fmla="*/ 26306 h 29700"/>
              <a:gd name="T58" fmla="*/ 10117 w 21000"/>
              <a:gd name="T59" fmla="*/ 23804 h 29700"/>
              <a:gd name="T60" fmla="*/ 8991 w 21000"/>
              <a:gd name="T61" fmla="*/ 24415 h 29700"/>
              <a:gd name="T62" fmla="*/ 19419 w 21000"/>
              <a:gd name="T63" fmla="*/ 21024 h 29700"/>
              <a:gd name="T64" fmla="*/ 19299 w 21000"/>
              <a:gd name="T65" fmla="*/ 18224 h 29700"/>
              <a:gd name="T66" fmla="*/ 19411 w 21000"/>
              <a:gd name="T67" fmla="*/ 20752 h 29700"/>
              <a:gd name="T68" fmla="*/ 19268 w 21000"/>
              <a:gd name="T69" fmla="*/ 15797 h 29700"/>
              <a:gd name="T70" fmla="*/ 14402 w 21000"/>
              <a:gd name="T71" fmla="*/ 28449 h 29700"/>
              <a:gd name="T72" fmla="*/ 14455 w 21000"/>
              <a:gd name="T73" fmla="*/ 28142 h 29700"/>
              <a:gd name="T74" fmla="*/ 11539 w 21000"/>
              <a:gd name="T75" fmla="*/ 23844 h 29700"/>
              <a:gd name="T76" fmla="*/ 13955 w 21000"/>
              <a:gd name="T77" fmla="*/ 24706 h 29700"/>
              <a:gd name="T78" fmla="*/ 82 w 21000"/>
              <a:gd name="T79" fmla="*/ 10192 h 29700"/>
              <a:gd name="T80" fmla="*/ 18663 w 21000"/>
              <a:gd name="T81" fmla="*/ 23776 h 29700"/>
              <a:gd name="T82" fmla="*/ 16254 w 21000"/>
              <a:gd name="T83" fmla="*/ 24782 h 29700"/>
              <a:gd name="T84" fmla="*/ 19679 w 21000"/>
              <a:gd name="T85" fmla="*/ 15188 h 29700"/>
              <a:gd name="T86" fmla="*/ 16567 w 21000"/>
              <a:gd name="T87" fmla="*/ 22314 h 29700"/>
              <a:gd name="T88" fmla="*/ 18973 w 21000"/>
              <a:gd name="T89" fmla="*/ 16203 h 29700"/>
              <a:gd name="T90" fmla="*/ 16646 w 21000"/>
              <a:gd name="T91" fmla="*/ 22012 h 29700"/>
              <a:gd name="T92" fmla="*/ 18076 w 21000"/>
              <a:gd name="T93" fmla="*/ 18548 h 29700"/>
              <a:gd name="T94" fmla="*/ 20931 w 21000"/>
              <a:gd name="T95" fmla="*/ 16310 h 29700"/>
              <a:gd name="T96" fmla="*/ 18445 w 21000"/>
              <a:gd name="T97" fmla="*/ 14654 h 29700"/>
              <a:gd name="T98" fmla="*/ 2691 w 21000"/>
              <a:gd name="T99" fmla="*/ 6203 h 29700"/>
              <a:gd name="T100" fmla="*/ 1807 w 21000"/>
              <a:gd name="T101" fmla="*/ 4883 h 29700"/>
              <a:gd name="T102" fmla="*/ 2565 w 21000"/>
              <a:gd name="T103" fmla="*/ 5294 h 29700"/>
              <a:gd name="T104" fmla="*/ 9831 w 21000"/>
              <a:gd name="T105" fmla="*/ 3110 h 29700"/>
              <a:gd name="T106" fmla="*/ 9526 w 21000"/>
              <a:gd name="T107" fmla="*/ 459 h 29700"/>
              <a:gd name="T108" fmla="*/ 10813 w 21000"/>
              <a:gd name="T109" fmla="*/ 382 h 29700"/>
              <a:gd name="T110" fmla="*/ 16632 w 21000"/>
              <a:gd name="T111" fmla="*/ 5203 h 29700"/>
              <a:gd name="T112" fmla="*/ 16001 w 21000"/>
              <a:gd name="T113" fmla="*/ 4901 h 29700"/>
              <a:gd name="T114" fmla="*/ 20553 w 21000"/>
              <a:gd name="T115" fmla="*/ 7081 h 29700"/>
              <a:gd name="T116" fmla="*/ 18732 w 21000"/>
              <a:gd name="T117" fmla="*/ 6209 h 29700"/>
              <a:gd name="T118" fmla="*/ 18239 w 21000"/>
              <a:gd name="T119" fmla="*/ 12759 h 29700"/>
              <a:gd name="T120" fmla="*/ 20670 w 21000"/>
              <a:gd name="T121" fmla="*/ 7929 h 29700"/>
              <a:gd name="T122" fmla="*/ 19975 w 21000"/>
              <a:gd name="T123" fmla="*/ 9396 h 29700"/>
              <a:gd name="T124" fmla="*/ 18389 w 21000"/>
              <a:gd name="T125" fmla="*/ 9958 h 29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000" h="29700">
                <a:moveTo>
                  <a:pt x="17957" y="12336"/>
                </a:moveTo>
                <a:lnTo>
                  <a:pt x="17938" y="12451"/>
                </a:lnTo>
                <a:lnTo>
                  <a:pt x="17976" y="12457"/>
                </a:lnTo>
                <a:lnTo>
                  <a:pt x="17995" y="12342"/>
                </a:lnTo>
                <a:lnTo>
                  <a:pt x="17957" y="12336"/>
                </a:lnTo>
                <a:close/>
                <a:moveTo>
                  <a:pt x="14356" y="22696"/>
                </a:moveTo>
                <a:lnTo>
                  <a:pt x="14311" y="22589"/>
                </a:lnTo>
                <a:lnTo>
                  <a:pt x="14275" y="22604"/>
                </a:lnTo>
                <a:lnTo>
                  <a:pt x="14320" y="22711"/>
                </a:lnTo>
                <a:lnTo>
                  <a:pt x="14356" y="22696"/>
                </a:lnTo>
                <a:close/>
                <a:moveTo>
                  <a:pt x="14394" y="22888"/>
                </a:moveTo>
                <a:lnTo>
                  <a:pt x="14430" y="22873"/>
                </a:lnTo>
                <a:lnTo>
                  <a:pt x="14385" y="22767"/>
                </a:lnTo>
                <a:lnTo>
                  <a:pt x="14349" y="22781"/>
                </a:lnTo>
                <a:lnTo>
                  <a:pt x="14394" y="22888"/>
                </a:lnTo>
                <a:close/>
                <a:moveTo>
                  <a:pt x="14237" y="22412"/>
                </a:moveTo>
                <a:lnTo>
                  <a:pt x="14201" y="22427"/>
                </a:lnTo>
                <a:lnTo>
                  <a:pt x="14246" y="22534"/>
                </a:lnTo>
                <a:lnTo>
                  <a:pt x="14282" y="22519"/>
                </a:lnTo>
                <a:lnTo>
                  <a:pt x="14237" y="22412"/>
                </a:lnTo>
                <a:close/>
                <a:moveTo>
                  <a:pt x="13941" y="21704"/>
                </a:moveTo>
                <a:lnTo>
                  <a:pt x="13905" y="21719"/>
                </a:lnTo>
                <a:lnTo>
                  <a:pt x="13950" y="21826"/>
                </a:lnTo>
                <a:lnTo>
                  <a:pt x="13986" y="21811"/>
                </a:lnTo>
                <a:lnTo>
                  <a:pt x="13941" y="21704"/>
                </a:lnTo>
                <a:close/>
                <a:moveTo>
                  <a:pt x="14504" y="23050"/>
                </a:moveTo>
                <a:lnTo>
                  <a:pt x="14459" y="22944"/>
                </a:lnTo>
                <a:lnTo>
                  <a:pt x="14423" y="22959"/>
                </a:lnTo>
                <a:lnTo>
                  <a:pt x="14468" y="23065"/>
                </a:lnTo>
                <a:lnTo>
                  <a:pt x="14504" y="23050"/>
                </a:lnTo>
                <a:close/>
                <a:moveTo>
                  <a:pt x="14208" y="22342"/>
                </a:moveTo>
                <a:lnTo>
                  <a:pt x="14163" y="22235"/>
                </a:lnTo>
                <a:lnTo>
                  <a:pt x="14127" y="22250"/>
                </a:lnTo>
                <a:lnTo>
                  <a:pt x="14172" y="22357"/>
                </a:lnTo>
                <a:lnTo>
                  <a:pt x="14208" y="22342"/>
                </a:lnTo>
                <a:close/>
                <a:moveTo>
                  <a:pt x="14024" y="22003"/>
                </a:moveTo>
                <a:lnTo>
                  <a:pt x="14060" y="21988"/>
                </a:lnTo>
                <a:lnTo>
                  <a:pt x="14015" y="21881"/>
                </a:lnTo>
                <a:lnTo>
                  <a:pt x="13979" y="21896"/>
                </a:lnTo>
                <a:lnTo>
                  <a:pt x="14024" y="22003"/>
                </a:lnTo>
                <a:close/>
                <a:moveTo>
                  <a:pt x="14134" y="22165"/>
                </a:moveTo>
                <a:lnTo>
                  <a:pt x="14089" y="22058"/>
                </a:lnTo>
                <a:lnTo>
                  <a:pt x="14053" y="22073"/>
                </a:lnTo>
                <a:lnTo>
                  <a:pt x="14098" y="22180"/>
                </a:lnTo>
                <a:lnTo>
                  <a:pt x="14134" y="22165"/>
                </a:lnTo>
                <a:close/>
                <a:moveTo>
                  <a:pt x="14977" y="24183"/>
                </a:moveTo>
                <a:lnTo>
                  <a:pt x="14942" y="24198"/>
                </a:lnTo>
                <a:lnTo>
                  <a:pt x="14986" y="24304"/>
                </a:lnTo>
                <a:lnTo>
                  <a:pt x="15022" y="24289"/>
                </a:lnTo>
                <a:lnTo>
                  <a:pt x="14977" y="24183"/>
                </a:lnTo>
                <a:close/>
                <a:moveTo>
                  <a:pt x="14948" y="24112"/>
                </a:moveTo>
                <a:lnTo>
                  <a:pt x="14903" y="24006"/>
                </a:lnTo>
                <a:lnTo>
                  <a:pt x="14868" y="24021"/>
                </a:lnTo>
                <a:lnTo>
                  <a:pt x="14912" y="24127"/>
                </a:lnTo>
                <a:lnTo>
                  <a:pt x="14948" y="24112"/>
                </a:lnTo>
                <a:close/>
                <a:moveTo>
                  <a:pt x="13876" y="21648"/>
                </a:moveTo>
                <a:lnTo>
                  <a:pt x="13912" y="21634"/>
                </a:lnTo>
                <a:lnTo>
                  <a:pt x="13867" y="21527"/>
                </a:lnTo>
                <a:lnTo>
                  <a:pt x="13831" y="21542"/>
                </a:lnTo>
                <a:lnTo>
                  <a:pt x="13876" y="21648"/>
                </a:lnTo>
                <a:close/>
                <a:moveTo>
                  <a:pt x="15096" y="24467"/>
                </a:moveTo>
                <a:lnTo>
                  <a:pt x="15051" y="24360"/>
                </a:lnTo>
                <a:lnTo>
                  <a:pt x="15016" y="24375"/>
                </a:lnTo>
                <a:lnTo>
                  <a:pt x="15060" y="24481"/>
                </a:lnTo>
                <a:lnTo>
                  <a:pt x="15096" y="24467"/>
                </a:lnTo>
                <a:close/>
                <a:moveTo>
                  <a:pt x="15170" y="24644"/>
                </a:moveTo>
                <a:lnTo>
                  <a:pt x="15126" y="24537"/>
                </a:lnTo>
                <a:lnTo>
                  <a:pt x="15090" y="24552"/>
                </a:lnTo>
                <a:lnTo>
                  <a:pt x="15134" y="24659"/>
                </a:lnTo>
                <a:lnTo>
                  <a:pt x="15170" y="24644"/>
                </a:lnTo>
                <a:close/>
                <a:moveTo>
                  <a:pt x="14578" y="23227"/>
                </a:moveTo>
                <a:lnTo>
                  <a:pt x="14533" y="23121"/>
                </a:lnTo>
                <a:lnTo>
                  <a:pt x="14497" y="23136"/>
                </a:lnTo>
                <a:lnTo>
                  <a:pt x="14542" y="23242"/>
                </a:lnTo>
                <a:lnTo>
                  <a:pt x="14578" y="23227"/>
                </a:lnTo>
                <a:close/>
                <a:moveTo>
                  <a:pt x="14607" y="23298"/>
                </a:moveTo>
                <a:lnTo>
                  <a:pt x="14571" y="23313"/>
                </a:lnTo>
                <a:lnTo>
                  <a:pt x="14616" y="23419"/>
                </a:lnTo>
                <a:lnTo>
                  <a:pt x="14652" y="23404"/>
                </a:lnTo>
                <a:lnTo>
                  <a:pt x="14607" y="23298"/>
                </a:lnTo>
                <a:close/>
                <a:moveTo>
                  <a:pt x="14874" y="23935"/>
                </a:moveTo>
                <a:lnTo>
                  <a:pt x="14829" y="23829"/>
                </a:lnTo>
                <a:lnTo>
                  <a:pt x="14794" y="23844"/>
                </a:lnTo>
                <a:lnTo>
                  <a:pt x="14838" y="23950"/>
                </a:lnTo>
                <a:lnTo>
                  <a:pt x="14874" y="23935"/>
                </a:lnTo>
                <a:close/>
                <a:moveTo>
                  <a:pt x="14764" y="23773"/>
                </a:moveTo>
                <a:lnTo>
                  <a:pt x="14800" y="23758"/>
                </a:lnTo>
                <a:lnTo>
                  <a:pt x="14755" y="23652"/>
                </a:lnTo>
                <a:lnTo>
                  <a:pt x="14720" y="23667"/>
                </a:lnTo>
                <a:lnTo>
                  <a:pt x="14764" y="23773"/>
                </a:lnTo>
                <a:close/>
                <a:moveTo>
                  <a:pt x="14726" y="23581"/>
                </a:moveTo>
                <a:lnTo>
                  <a:pt x="14681" y="23475"/>
                </a:lnTo>
                <a:lnTo>
                  <a:pt x="14646" y="23490"/>
                </a:lnTo>
                <a:lnTo>
                  <a:pt x="14690" y="23596"/>
                </a:lnTo>
                <a:lnTo>
                  <a:pt x="14726" y="23581"/>
                </a:lnTo>
                <a:close/>
                <a:moveTo>
                  <a:pt x="13838" y="21456"/>
                </a:moveTo>
                <a:lnTo>
                  <a:pt x="13793" y="21350"/>
                </a:lnTo>
                <a:lnTo>
                  <a:pt x="13757" y="21365"/>
                </a:lnTo>
                <a:lnTo>
                  <a:pt x="13802" y="21471"/>
                </a:lnTo>
                <a:lnTo>
                  <a:pt x="13838" y="21456"/>
                </a:lnTo>
                <a:close/>
                <a:moveTo>
                  <a:pt x="12979" y="19402"/>
                </a:moveTo>
                <a:lnTo>
                  <a:pt x="12943" y="19417"/>
                </a:lnTo>
                <a:lnTo>
                  <a:pt x="12987" y="19524"/>
                </a:lnTo>
                <a:lnTo>
                  <a:pt x="13023" y="19509"/>
                </a:lnTo>
                <a:lnTo>
                  <a:pt x="12979" y="19402"/>
                </a:lnTo>
                <a:close/>
                <a:moveTo>
                  <a:pt x="12913" y="19347"/>
                </a:moveTo>
                <a:lnTo>
                  <a:pt x="12949" y="19332"/>
                </a:lnTo>
                <a:lnTo>
                  <a:pt x="12905" y="19225"/>
                </a:lnTo>
                <a:lnTo>
                  <a:pt x="12869" y="19240"/>
                </a:lnTo>
                <a:lnTo>
                  <a:pt x="12913" y="19347"/>
                </a:lnTo>
                <a:close/>
                <a:moveTo>
                  <a:pt x="12765" y="18993"/>
                </a:moveTo>
                <a:lnTo>
                  <a:pt x="12801" y="18978"/>
                </a:lnTo>
                <a:lnTo>
                  <a:pt x="12757" y="18871"/>
                </a:lnTo>
                <a:lnTo>
                  <a:pt x="12721" y="18886"/>
                </a:lnTo>
                <a:lnTo>
                  <a:pt x="12765" y="18993"/>
                </a:lnTo>
                <a:close/>
                <a:moveTo>
                  <a:pt x="15244" y="24821"/>
                </a:moveTo>
                <a:lnTo>
                  <a:pt x="15200" y="24714"/>
                </a:lnTo>
                <a:lnTo>
                  <a:pt x="15164" y="24729"/>
                </a:lnTo>
                <a:lnTo>
                  <a:pt x="15208" y="24836"/>
                </a:lnTo>
                <a:lnTo>
                  <a:pt x="15244" y="24821"/>
                </a:lnTo>
                <a:close/>
                <a:moveTo>
                  <a:pt x="12831" y="19048"/>
                </a:moveTo>
                <a:lnTo>
                  <a:pt x="12795" y="19063"/>
                </a:lnTo>
                <a:lnTo>
                  <a:pt x="12839" y="19170"/>
                </a:lnTo>
                <a:lnTo>
                  <a:pt x="12875" y="19155"/>
                </a:lnTo>
                <a:lnTo>
                  <a:pt x="12831" y="19048"/>
                </a:lnTo>
                <a:close/>
                <a:moveTo>
                  <a:pt x="12505" y="18269"/>
                </a:moveTo>
                <a:lnTo>
                  <a:pt x="12477" y="18202"/>
                </a:lnTo>
                <a:cubicBezTo>
                  <a:pt x="12552" y="18163"/>
                  <a:pt x="12604" y="18084"/>
                  <a:pt x="12604" y="17993"/>
                </a:cubicBezTo>
                <a:cubicBezTo>
                  <a:pt x="12604" y="17967"/>
                  <a:pt x="12599" y="17942"/>
                  <a:pt x="12591" y="17919"/>
                </a:cubicBezTo>
                <a:lnTo>
                  <a:pt x="12673" y="17890"/>
                </a:lnTo>
                <a:lnTo>
                  <a:pt x="12660" y="17854"/>
                </a:lnTo>
                <a:lnTo>
                  <a:pt x="12576" y="17883"/>
                </a:lnTo>
                <a:cubicBezTo>
                  <a:pt x="12537" y="17809"/>
                  <a:pt x="12459" y="17758"/>
                  <a:pt x="12369" y="17758"/>
                </a:cubicBezTo>
                <a:cubicBezTo>
                  <a:pt x="12239" y="17758"/>
                  <a:pt x="12134" y="17864"/>
                  <a:pt x="12134" y="17993"/>
                </a:cubicBezTo>
                <a:cubicBezTo>
                  <a:pt x="12134" y="18123"/>
                  <a:pt x="12239" y="18228"/>
                  <a:pt x="12369" y="18228"/>
                </a:cubicBezTo>
                <a:cubicBezTo>
                  <a:pt x="12394" y="18228"/>
                  <a:pt x="12418" y="18224"/>
                  <a:pt x="12441" y="18217"/>
                </a:cubicBezTo>
                <a:lnTo>
                  <a:pt x="12469" y="18284"/>
                </a:lnTo>
                <a:lnTo>
                  <a:pt x="12505" y="18269"/>
                </a:lnTo>
                <a:close/>
                <a:moveTo>
                  <a:pt x="12727" y="18801"/>
                </a:moveTo>
                <a:lnTo>
                  <a:pt x="12683" y="18694"/>
                </a:lnTo>
                <a:lnTo>
                  <a:pt x="12647" y="18709"/>
                </a:lnTo>
                <a:lnTo>
                  <a:pt x="12691" y="18815"/>
                </a:lnTo>
                <a:lnTo>
                  <a:pt x="12727" y="18801"/>
                </a:lnTo>
                <a:close/>
                <a:moveTo>
                  <a:pt x="12543" y="18461"/>
                </a:moveTo>
                <a:lnTo>
                  <a:pt x="12579" y="18446"/>
                </a:lnTo>
                <a:lnTo>
                  <a:pt x="12535" y="18340"/>
                </a:lnTo>
                <a:lnTo>
                  <a:pt x="12499" y="18355"/>
                </a:lnTo>
                <a:lnTo>
                  <a:pt x="12543" y="18461"/>
                </a:lnTo>
                <a:close/>
                <a:moveTo>
                  <a:pt x="12609" y="18517"/>
                </a:moveTo>
                <a:lnTo>
                  <a:pt x="12573" y="18532"/>
                </a:lnTo>
                <a:lnTo>
                  <a:pt x="12617" y="18638"/>
                </a:lnTo>
                <a:lnTo>
                  <a:pt x="12653" y="18623"/>
                </a:lnTo>
                <a:lnTo>
                  <a:pt x="12609" y="18517"/>
                </a:lnTo>
                <a:close/>
                <a:moveTo>
                  <a:pt x="13349" y="20288"/>
                </a:moveTo>
                <a:lnTo>
                  <a:pt x="13313" y="20303"/>
                </a:lnTo>
                <a:lnTo>
                  <a:pt x="13358" y="20409"/>
                </a:lnTo>
                <a:lnTo>
                  <a:pt x="13393" y="20394"/>
                </a:lnTo>
                <a:lnTo>
                  <a:pt x="13349" y="20288"/>
                </a:lnTo>
                <a:close/>
                <a:moveTo>
                  <a:pt x="13506" y="20763"/>
                </a:moveTo>
                <a:lnTo>
                  <a:pt x="13541" y="20748"/>
                </a:lnTo>
                <a:lnTo>
                  <a:pt x="13497" y="20642"/>
                </a:lnTo>
                <a:lnTo>
                  <a:pt x="13461" y="20657"/>
                </a:lnTo>
                <a:lnTo>
                  <a:pt x="13506" y="20763"/>
                </a:lnTo>
                <a:close/>
                <a:moveTo>
                  <a:pt x="13467" y="20571"/>
                </a:moveTo>
                <a:lnTo>
                  <a:pt x="13423" y="20465"/>
                </a:lnTo>
                <a:lnTo>
                  <a:pt x="13387" y="20480"/>
                </a:lnTo>
                <a:lnTo>
                  <a:pt x="13432" y="20586"/>
                </a:lnTo>
                <a:lnTo>
                  <a:pt x="13467" y="20571"/>
                </a:lnTo>
                <a:close/>
                <a:moveTo>
                  <a:pt x="13609" y="21011"/>
                </a:moveTo>
                <a:lnTo>
                  <a:pt x="13654" y="21117"/>
                </a:lnTo>
                <a:lnTo>
                  <a:pt x="13689" y="21102"/>
                </a:lnTo>
                <a:lnTo>
                  <a:pt x="13645" y="20996"/>
                </a:lnTo>
                <a:lnTo>
                  <a:pt x="13609" y="21011"/>
                </a:lnTo>
                <a:close/>
                <a:moveTo>
                  <a:pt x="13571" y="20819"/>
                </a:moveTo>
                <a:lnTo>
                  <a:pt x="13535" y="20834"/>
                </a:lnTo>
                <a:lnTo>
                  <a:pt x="13580" y="20940"/>
                </a:lnTo>
                <a:lnTo>
                  <a:pt x="13615" y="20925"/>
                </a:lnTo>
                <a:lnTo>
                  <a:pt x="13571" y="20819"/>
                </a:lnTo>
                <a:close/>
                <a:moveTo>
                  <a:pt x="13719" y="21173"/>
                </a:moveTo>
                <a:lnTo>
                  <a:pt x="13683" y="21188"/>
                </a:lnTo>
                <a:lnTo>
                  <a:pt x="13728" y="21294"/>
                </a:lnTo>
                <a:lnTo>
                  <a:pt x="13763" y="21279"/>
                </a:lnTo>
                <a:lnTo>
                  <a:pt x="13719" y="21173"/>
                </a:lnTo>
                <a:close/>
                <a:moveTo>
                  <a:pt x="13135" y="19878"/>
                </a:moveTo>
                <a:lnTo>
                  <a:pt x="13171" y="19863"/>
                </a:lnTo>
                <a:lnTo>
                  <a:pt x="13127" y="19756"/>
                </a:lnTo>
                <a:lnTo>
                  <a:pt x="13091" y="19771"/>
                </a:lnTo>
                <a:lnTo>
                  <a:pt x="13135" y="19878"/>
                </a:lnTo>
                <a:close/>
                <a:moveTo>
                  <a:pt x="13201" y="19934"/>
                </a:moveTo>
                <a:lnTo>
                  <a:pt x="13165" y="19948"/>
                </a:lnTo>
                <a:lnTo>
                  <a:pt x="13209" y="20055"/>
                </a:lnTo>
                <a:lnTo>
                  <a:pt x="13245" y="20040"/>
                </a:lnTo>
                <a:lnTo>
                  <a:pt x="13201" y="19934"/>
                </a:lnTo>
                <a:close/>
                <a:moveTo>
                  <a:pt x="13097" y="19686"/>
                </a:moveTo>
                <a:lnTo>
                  <a:pt x="13053" y="19579"/>
                </a:lnTo>
                <a:lnTo>
                  <a:pt x="13017" y="19594"/>
                </a:lnTo>
                <a:lnTo>
                  <a:pt x="13061" y="19701"/>
                </a:lnTo>
                <a:lnTo>
                  <a:pt x="13097" y="19686"/>
                </a:lnTo>
                <a:close/>
                <a:moveTo>
                  <a:pt x="13283" y="20232"/>
                </a:moveTo>
                <a:lnTo>
                  <a:pt x="13319" y="20217"/>
                </a:lnTo>
                <a:lnTo>
                  <a:pt x="13275" y="20111"/>
                </a:lnTo>
                <a:lnTo>
                  <a:pt x="13239" y="20126"/>
                </a:lnTo>
                <a:lnTo>
                  <a:pt x="13283" y="20232"/>
                </a:lnTo>
                <a:close/>
                <a:moveTo>
                  <a:pt x="16011" y="16671"/>
                </a:moveTo>
                <a:lnTo>
                  <a:pt x="16024" y="16708"/>
                </a:lnTo>
                <a:lnTo>
                  <a:pt x="16133" y="16669"/>
                </a:lnTo>
                <a:lnTo>
                  <a:pt x="16120" y="16632"/>
                </a:lnTo>
                <a:lnTo>
                  <a:pt x="16011" y="16671"/>
                </a:lnTo>
                <a:close/>
                <a:moveTo>
                  <a:pt x="16193" y="16607"/>
                </a:moveTo>
                <a:lnTo>
                  <a:pt x="16206" y="16643"/>
                </a:lnTo>
                <a:lnTo>
                  <a:pt x="16315" y="16605"/>
                </a:lnTo>
                <a:lnTo>
                  <a:pt x="16302" y="16568"/>
                </a:lnTo>
                <a:lnTo>
                  <a:pt x="16193" y="16607"/>
                </a:lnTo>
                <a:close/>
                <a:moveTo>
                  <a:pt x="15938" y="16697"/>
                </a:moveTo>
                <a:lnTo>
                  <a:pt x="15829" y="16735"/>
                </a:lnTo>
                <a:lnTo>
                  <a:pt x="15842" y="16772"/>
                </a:lnTo>
                <a:lnTo>
                  <a:pt x="15951" y="16733"/>
                </a:lnTo>
                <a:lnTo>
                  <a:pt x="15938" y="16697"/>
                </a:lnTo>
                <a:close/>
                <a:moveTo>
                  <a:pt x="16375" y="16542"/>
                </a:moveTo>
                <a:lnTo>
                  <a:pt x="16388" y="16579"/>
                </a:lnTo>
                <a:lnTo>
                  <a:pt x="16497" y="16540"/>
                </a:lnTo>
                <a:lnTo>
                  <a:pt x="16484" y="16504"/>
                </a:lnTo>
                <a:lnTo>
                  <a:pt x="16375" y="16542"/>
                </a:lnTo>
                <a:close/>
                <a:moveTo>
                  <a:pt x="15659" y="16836"/>
                </a:moveTo>
                <a:lnTo>
                  <a:pt x="15769" y="16798"/>
                </a:lnTo>
                <a:lnTo>
                  <a:pt x="15756" y="16761"/>
                </a:lnTo>
                <a:lnTo>
                  <a:pt x="15647" y="16800"/>
                </a:lnTo>
                <a:lnTo>
                  <a:pt x="15659" y="16836"/>
                </a:lnTo>
                <a:close/>
                <a:moveTo>
                  <a:pt x="13935" y="17404"/>
                </a:moveTo>
                <a:lnTo>
                  <a:pt x="13825" y="17442"/>
                </a:lnTo>
                <a:lnTo>
                  <a:pt x="13838" y="17479"/>
                </a:lnTo>
                <a:lnTo>
                  <a:pt x="13948" y="17440"/>
                </a:lnTo>
                <a:lnTo>
                  <a:pt x="13935" y="17404"/>
                </a:lnTo>
                <a:close/>
                <a:moveTo>
                  <a:pt x="15282" y="16928"/>
                </a:moveTo>
                <a:lnTo>
                  <a:pt x="15295" y="16965"/>
                </a:lnTo>
                <a:lnTo>
                  <a:pt x="15405" y="16926"/>
                </a:lnTo>
                <a:lnTo>
                  <a:pt x="15392" y="16890"/>
                </a:lnTo>
                <a:lnTo>
                  <a:pt x="15282" y="16928"/>
                </a:lnTo>
                <a:close/>
                <a:moveTo>
                  <a:pt x="15100" y="16992"/>
                </a:moveTo>
                <a:lnTo>
                  <a:pt x="15113" y="17029"/>
                </a:lnTo>
                <a:lnTo>
                  <a:pt x="15223" y="16990"/>
                </a:lnTo>
                <a:lnTo>
                  <a:pt x="15210" y="16954"/>
                </a:lnTo>
                <a:lnTo>
                  <a:pt x="15100" y="16992"/>
                </a:lnTo>
                <a:close/>
                <a:moveTo>
                  <a:pt x="16666" y="16440"/>
                </a:moveTo>
                <a:lnTo>
                  <a:pt x="16557" y="16478"/>
                </a:lnTo>
                <a:lnTo>
                  <a:pt x="16570" y="16515"/>
                </a:lnTo>
                <a:lnTo>
                  <a:pt x="16679" y="16476"/>
                </a:lnTo>
                <a:lnTo>
                  <a:pt x="16666" y="16440"/>
                </a:lnTo>
                <a:close/>
                <a:moveTo>
                  <a:pt x="18305" y="15861"/>
                </a:moveTo>
                <a:lnTo>
                  <a:pt x="18196" y="15900"/>
                </a:lnTo>
                <a:lnTo>
                  <a:pt x="18209" y="15936"/>
                </a:lnTo>
                <a:lnTo>
                  <a:pt x="18318" y="15898"/>
                </a:lnTo>
                <a:lnTo>
                  <a:pt x="18305" y="15861"/>
                </a:lnTo>
                <a:close/>
                <a:moveTo>
                  <a:pt x="17213" y="16247"/>
                </a:moveTo>
                <a:lnTo>
                  <a:pt x="17103" y="16285"/>
                </a:lnTo>
                <a:lnTo>
                  <a:pt x="17116" y="16322"/>
                </a:lnTo>
                <a:lnTo>
                  <a:pt x="17226" y="16283"/>
                </a:lnTo>
                <a:lnTo>
                  <a:pt x="17213" y="16247"/>
                </a:lnTo>
                <a:close/>
                <a:moveTo>
                  <a:pt x="15574" y="16825"/>
                </a:moveTo>
                <a:lnTo>
                  <a:pt x="15464" y="16864"/>
                </a:lnTo>
                <a:lnTo>
                  <a:pt x="15477" y="16900"/>
                </a:lnTo>
                <a:lnTo>
                  <a:pt x="15587" y="16862"/>
                </a:lnTo>
                <a:lnTo>
                  <a:pt x="15574" y="16825"/>
                </a:lnTo>
                <a:close/>
                <a:moveTo>
                  <a:pt x="18123" y="15925"/>
                </a:moveTo>
                <a:lnTo>
                  <a:pt x="18014" y="15964"/>
                </a:lnTo>
                <a:lnTo>
                  <a:pt x="18027" y="16000"/>
                </a:lnTo>
                <a:lnTo>
                  <a:pt x="18136" y="15962"/>
                </a:lnTo>
                <a:lnTo>
                  <a:pt x="18123" y="15925"/>
                </a:lnTo>
                <a:close/>
                <a:moveTo>
                  <a:pt x="13206" y="17661"/>
                </a:moveTo>
                <a:lnTo>
                  <a:pt x="13097" y="17700"/>
                </a:lnTo>
                <a:lnTo>
                  <a:pt x="13110" y="17736"/>
                </a:lnTo>
                <a:lnTo>
                  <a:pt x="13219" y="17698"/>
                </a:lnTo>
                <a:lnTo>
                  <a:pt x="13206" y="17661"/>
                </a:lnTo>
                <a:close/>
                <a:moveTo>
                  <a:pt x="14918" y="17057"/>
                </a:moveTo>
                <a:lnTo>
                  <a:pt x="14931" y="17093"/>
                </a:lnTo>
                <a:lnTo>
                  <a:pt x="15040" y="17055"/>
                </a:lnTo>
                <a:lnTo>
                  <a:pt x="15027" y="17018"/>
                </a:lnTo>
                <a:lnTo>
                  <a:pt x="14918" y="17057"/>
                </a:lnTo>
                <a:close/>
                <a:moveTo>
                  <a:pt x="17031" y="16311"/>
                </a:moveTo>
                <a:lnTo>
                  <a:pt x="16921" y="16350"/>
                </a:lnTo>
                <a:lnTo>
                  <a:pt x="16934" y="16386"/>
                </a:lnTo>
                <a:lnTo>
                  <a:pt x="17044" y="16348"/>
                </a:lnTo>
                <a:lnTo>
                  <a:pt x="17031" y="16311"/>
                </a:lnTo>
                <a:close/>
                <a:moveTo>
                  <a:pt x="16861" y="16412"/>
                </a:moveTo>
                <a:lnTo>
                  <a:pt x="16849" y="16375"/>
                </a:lnTo>
                <a:lnTo>
                  <a:pt x="16739" y="16414"/>
                </a:lnTo>
                <a:lnTo>
                  <a:pt x="16752" y="16450"/>
                </a:lnTo>
                <a:lnTo>
                  <a:pt x="16861" y="16412"/>
                </a:lnTo>
                <a:close/>
                <a:moveTo>
                  <a:pt x="13024" y="17725"/>
                </a:moveTo>
                <a:lnTo>
                  <a:pt x="12915" y="17764"/>
                </a:lnTo>
                <a:lnTo>
                  <a:pt x="12928" y="17800"/>
                </a:lnTo>
                <a:lnTo>
                  <a:pt x="13037" y="17762"/>
                </a:lnTo>
                <a:lnTo>
                  <a:pt x="13024" y="17725"/>
                </a:lnTo>
                <a:close/>
                <a:moveTo>
                  <a:pt x="12842" y="17790"/>
                </a:moveTo>
                <a:lnTo>
                  <a:pt x="12733" y="17828"/>
                </a:lnTo>
                <a:lnTo>
                  <a:pt x="12746" y="17865"/>
                </a:lnTo>
                <a:lnTo>
                  <a:pt x="12855" y="17826"/>
                </a:lnTo>
                <a:lnTo>
                  <a:pt x="12842" y="17790"/>
                </a:lnTo>
                <a:close/>
                <a:moveTo>
                  <a:pt x="18488" y="15797"/>
                </a:moveTo>
                <a:lnTo>
                  <a:pt x="18378" y="15835"/>
                </a:lnTo>
                <a:lnTo>
                  <a:pt x="18391" y="15872"/>
                </a:lnTo>
                <a:lnTo>
                  <a:pt x="18501" y="15833"/>
                </a:lnTo>
                <a:lnTo>
                  <a:pt x="18488" y="15797"/>
                </a:lnTo>
                <a:close/>
                <a:moveTo>
                  <a:pt x="14749" y="17158"/>
                </a:moveTo>
                <a:lnTo>
                  <a:pt x="14858" y="17119"/>
                </a:lnTo>
                <a:lnTo>
                  <a:pt x="14845" y="17082"/>
                </a:lnTo>
                <a:lnTo>
                  <a:pt x="14736" y="17121"/>
                </a:lnTo>
                <a:lnTo>
                  <a:pt x="14749" y="17158"/>
                </a:lnTo>
                <a:close/>
                <a:moveTo>
                  <a:pt x="14312" y="17312"/>
                </a:moveTo>
                <a:lnTo>
                  <a:pt x="14299" y="17275"/>
                </a:lnTo>
                <a:lnTo>
                  <a:pt x="14190" y="17314"/>
                </a:lnTo>
                <a:lnTo>
                  <a:pt x="14203" y="17350"/>
                </a:lnTo>
                <a:lnTo>
                  <a:pt x="14312" y="17312"/>
                </a:lnTo>
                <a:close/>
                <a:moveTo>
                  <a:pt x="17941" y="15989"/>
                </a:moveTo>
                <a:lnTo>
                  <a:pt x="17832" y="16028"/>
                </a:lnTo>
                <a:lnTo>
                  <a:pt x="17845" y="16065"/>
                </a:lnTo>
                <a:lnTo>
                  <a:pt x="17954" y="16026"/>
                </a:lnTo>
                <a:lnTo>
                  <a:pt x="17941" y="15989"/>
                </a:lnTo>
                <a:close/>
                <a:moveTo>
                  <a:pt x="17577" y="16118"/>
                </a:moveTo>
                <a:lnTo>
                  <a:pt x="17468" y="16157"/>
                </a:lnTo>
                <a:lnTo>
                  <a:pt x="17481" y="16193"/>
                </a:lnTo>
                <a:lnTo>
                  <a:pt x="17590" y="16155"/>
                </a:lnTo>
                <a:lnTo>
                  <a:pt x="17577" y="16118"/>
                </a:lnTo>
                <a:close/>
                <a:moveTo>
                  <a:pt x="18670" y="15732"/>
                </a:moveTo>
                <a:lnTo>
                  <a:pt x="18560" y="15771"/>
                </a:lnTo>
                <a:lnTo>
                  <a:pt x="18573" y="15808"/>
                </a:lnTo>
                <a:lnTo>
                  <a:pt x="18683" y="15769"/>
                </a:lnTo>
                <a:lnTo>
                  <a:pt x="18670" y="15732"/>
                </a:lnTo>
                <a:close/>
                <a:moveTo>
                  <a:pt x="14481" y="17211"/>
                </a:moveTo>
                <a:lnTo>
                  <a:pt x="14372" y="17250"/>
                </a:lnTo>
                <a:lnTo>
                  <a:pt x="14385" y="17286"/>
                </a:lnTo>
                <a:lnTo>
                  <a:pt x="14494" y="17248"/>
                </a:lnTo>
                <a:lnTo>
                  <a:pt x="14481" y="17211"/>
                </a:lnTo>
                <a:close/>
                <a:moveTo>
                  <a:pt x="14008" y="17378"/>
                </a:moveTo>
                <a:lnTo>
                  <a:pt x="14020" y="17415"/>
                </a:lnTo>
                <a:lnTo>
                  <a:pt x="14130" y="17376"/>
                </a:lnTo>
                <a:lnTo>
                  <a:pt x="14117" y="17340"/>
                </a:lnTo>
                <a:lnTo>
                  <a:pt x="14008" y="17378"/>
                </a:lnTo>
                <a:close/>
                <a:moveTo>
                  <a:pt x="17759" y="16054"/>
                </a:moveTo>
                <a:lnTo>
                  <a:pt x="17650" y="16092"/>
                </a:lnTo>
                <a:lnTo>
                  <a:pt x="17663" y="16129"/>
                </a:lnTo>
                <a:lnTo>
                  <a:pt x="17772" y="16090"/>
                </a:lnTo>
                <a:lnTo>
                  <a:pt x="17759" y="16054"/>
                </a:lnTo>
                <a:close/>
                <a:moveTo>
                  <a:pt x="13571" y="17532"/>
                </a:moveTo>
                <a:lnTo>
                  <a:pt x="13461" y="17571"/>
                </a:lnTo>
                <a:lnTo>
                  <a:pt x="13474" y="17608"/>
                </a:lnTo>
                <a:lnTo>
                  <a:pt x="13583" y="17569"/>
                </a:lnTo>
                <a:lnTo>
                  <a:pt x="13571" y="17532"/>
                </a:lnTo>
                <a:close/>
                <a:moveTo>
                  <a:pt x="13388" y="17597"/>
                </a:moveTo>
                <a:lnTo>
                  <a:pt x="13279" y="17635"/>
                </a:lnTo>
                <a:lnTo>
                  <a:pt x="13292" y="17672"/>
                </a:lnTo>
                <a:lnTo>
                  <a:pt x="13401" y="17633"/>
                </a:lnTo>
                <a:lnTo>
                  <a:pt x="13388" y="17597"/>
                </a:lnTo>
                <a:close/>
                <a:moveTo>
                  <a:pt x="13753" y="17468"/>
                </a:moveTo>
                <a:lnTo>
                  <a:pt x="13643" y="17507"/>
                </a:lnTo>
                <a:lnTo>
                  <a:pt x="13656" y="17543"/>
                </a:lnTo>
                <a:lnTo>
                  <a:pt x="13766" y="17505"/>
                </a:lnTo>
                <a:lnTo>
                  <a:pt x="13753" y="17468"/>
                </a:lnTo>
                <a:close/>
                <a:moveTo>
                  <a:pt x="17395" y="16182"/>
                </a:moveTo>
                <a:lnTo>
                  <a:pt x="17286" y="16221"/>
                </a:lnTo>
                <a:lnTo>
                  <a:pt x="17298" y="16258"/>
                </a:lnTo>
                <a:lnTo>
                  <a:pt x="17408" y="16219"/>
                </a:lnTo>
                <a:lnTo>
                  <a:pt x="17395" y="16182"/>
                </a:lnTo>
                <a:close/>
                <a:moveTo>
                  <a:pt x="14567" y="17222"/>
                </a:moveTo>
                <a:lnTo>
                  <a:pt x="14676" y="17183"/>
                </a:lnTo>
                <a:lnTo>
                  <a:pt x="14663" y="17147"/>
                </a:lnTo>
                <a:lnTo>
                  <a:pt x="14554" y="17185"/>
                </a:lnTo>
                <a:lnTo>
                  <a:pt x="14567" y="17222"/>
                </a:lnTo>
                <a:close/>
                <a:moveTo>
                  <a:pt x="18852" y="15668"/>
                </a:moveTo>
                <a:lnTo>
                  <a:pt x="18742" y="15707"/>
                </a:lnTo>
                <a:lnTo>
                  <a:pt x="18755" y="15743"/>
                </a:lnTo>
                <a:lnTo>
                  <a:pt x="18865" y="15705"/>
                </a:lnTo>
                <a:lnTo>
                  <a:pt x="18852" y="15668"/>
                </a:lnTo>
                <a:close/>
                <a:moveTo>
                  <a:pt x="11557" y="4741"/>
                </a:moveTo>
                <a:lnTo>
                  <a:pt x="11508" y="4849"/>
                </a:lnTo>
                <a:lnTo>
                  <a:pt x="11543" y="4865"/>
                </a:lnTo>
                <a:lnTo>
                  <a:pt x="11593" y="4758"/>
                </a:lnTo>
                <a:lnTo>
                  <a:pt x="11557" y="4741"/>
                </a:lnTo>
                <a:close/>
                <a:moveTo>
                  <a:pt x="11676" y="4579"/>
                </a:moveTo>
                <a:lnTo>
                  <a:pt x="11641" y="4563"/>
                </a:lnTo>
                <a:lnTo>
                  <a:pt x="11591" y="4670"/>
                </a:lnTo>
                <a:lnTo>
                  <a:pt x="11626" y="4686"/>
                </a:lnTo>
                <a:lnTo>
                  <a:pt x="11676" y="4579"/>
                </a:lnTo>
                <a:close/>
                <a:moveTo>
                  <a:pt x="11261" y="5473"/>
                </a:moveTo>
                <a:lnTo>
                  <a:pt x="11225" y="5457"/>
                </a:lnTo>
                <a:lnTo>
                  <a:pt x="11176" y="5564"/>
                </a:lnTo>
                <a:lnTo>
                  <a:pt x="11211" y="5580"/>
                </a:lnTo>
                <a:lnTo>
                  <a:pt x="11261" y="5473"/>
                </a:lnTo>
                <a:close/>
                <a:moveTo>
                  <a:pt x="11294" y="5401"/>
                </a:moveTo>
                <a:lnTo>
                  <a:pt x="11344" y="5294"/>
                </a:lnTo>
                <a:lnTo>
                  <a:pt x="11308" y="5278"/>
                </a:lnTo>
                <a:lnTo>
                  <a:pt x="11259" y="5385"/>
                </a:lnTo>
                <a:lnTo>
                  <a:pt x="11294" y="5401"/>
                </a:lnTo>
                <a:close/>
                <a:moveTo>
                  <a:pt x="11724" y="4384"/>
                </a:moveTo>
                <a:lnTo>
                  <a:pt x="11674" y="4491"/>
                </a:lnTo>
                <a:lnTo>
                  <a:pt x="11709" y="4507"/>
                </a:lnTo>
                <a:lnTo>
                  <a:pt x="11759" y="4400"/>
                </a:lnTo>
                <a:lnTo>
                  <a:pt x="11724" y="4384"/>
                </a:lnTo>
                <a:close/>
                <a:moveTo>
                  <a:pt x="11510" y="4937"/>
                </a:moveTo>
                <a:lnTo>
                  <a:pt x="11474" y="4920"/>
                </a:lnTo>
                <a:lnTo>
                  <a:pt x="11425" y="5027"/>
                </a:lnTo>
                <a:lnTo>
                  <a:pt x="11460" y="5044"/>
                </a:lnTo>
                <a:lnTo>
                  <a:pt x="11510" y="4937"/>
                </a:lnTo>
                <a:close/>
                <a:moveTo>
                  <a:pt x="11427" y="5116"/>
                </a:moveTo>
                <a:lnTo>
                  <a:pt x="11391" y="5099"/>
                </a:lnTo>
                <a:lnTo>
                  <a:pt x="11342" y="5206"/>
                </a:lnTo>
                <a:lnTo>
                  <a:pt x="11377" y="5223"/>
                </a:lnTo>
                <a:lnTo>
                  <a:pt x="11427" y="5116"/>
                </a:lnTo>
                <a:close/>
                <a:moveTo>
                  <a:pt x="12008" y="3863"/>
                </a:moveTo>
                <a:lnTo>
                  <a:pt x="11973" y="3847"/>
                </a:lnTo>
                <a:lnTo>
                  <a:pt x="11923" y="3954"/>
                </a:lnTo>
                <a:lnTo>
                  <a:pt x="11958" y="3970"/>
                </a:lnTo>
                <a:lnTo>
                  <a:pt x="12008" y="3863"/>
                </a:lnTo>
                <a:close/>
                <a:moveTo>
                  <a:pt x="11842" y="4221"/>
                </a:moveTo>
                <a:lnTo>
                  <a:pt x="11807" y="4205"/>
                </a:lnTo>
                <a:lnTo>
                  <a:pt x="11757" y="4312"/>
                </a:lnTo>
                <a:lnTo>
                  <a:pt x="11792" y="4328"/>
                </a:lnTo>
                <a:lnTo>
                  <a:pt x="11842" y="4221"/>
                </a:lnTo>
                <a:close/>
                <a:moveTo>
                  <a:pt x="11010" y="5922"/>
                </a:moveTo>
                <a:lnTo>
                  <a:pt x="11045" y="5938"/>
                </a:lnTo>
                <a:lnTo>
                  <a:pt x="11095" y="5831"/>
                </a:lnTo>
                <a:lnTo>
                  <a:pt x="11059" y="5815"/>
                </a:lnTo>
                <a:lnTo>
                  <a:pt x="11010" y="5922"/>
                </a:lnTo>
                <a:close/>
                <a:moveTo>
                  <a:pt x="12139" y="3489"/>
                </a:moveTo>
                <a:lnTo>
                  <a:pt x="12089" y="3596"/>
                </a:lnTo>
                <a:lnTo>
                  <a:pt x="12124" y="3613"/>
                </a:lnTo>
                <a:lnTo>
                  <a:pt x="12174" y="3506"/>
                </a:lnTo>
                <a:lnTo>
                  <a:pt x="12139" y="3489"/>
                </a:lnTo>
                <a:close/>
                <a:moveTo>
                  <a:pt x="12091" y="3685"/>
                </a:moveTo>
                <a:lnTo>
                  <a:pt x="12056" y="3668"/>
                </a:lnTo>
                <a:lnTo>
                  <a:pt x="12006" y="3775"/>
                </a:lnTo>
                <a:lnTo>
                  <a:pt x="12041" y="3792"/>
                </a:lnTo>
                <a:lnTo>
                  <a:pt x="12091" y="3685"/>
                </a:lnTo>
                <a:close/>
                <a:moveTo>
                  <a:pt x="11178" y="5652"/>
                </a:moveTo>
                <a:lnTo>
                  <a:pt x="11142" y="5636"/>
                </a:lnTo>
                <a:lnTo>
                  <a:pt x="11093" y="5743"/>
                </a:lnTo>
                <a:lnTo>
                  <a:pt x="11128" y="5759"/>
                </a:lnTo>
                <a:lnTo>
                  <a:pt x="11178" y="5652"/>
                </a:lnTo>
                <a:close/>
                <a:moveTo>
                  <a:pt x="11925" y="4042"/>
                </a:moveTo>
                <a:lnTo>
                  <a:pt x="11890" y="4026"/>
                </a:lnTo>
                <a:lnTo>
                  <a:pt x="11840" y="4133"/>
                </a:lnTo>
                <a:lnTo>
                  <a:pt x="11875" y="4149"/>
                </a:lnTo>
                <a:lnTo>
                  <a:pt x="11925" y="4042"/>
                </a:lnTo>
                <a:close/>
                <a:moveTo>
                  <a:pt x="11756" y="3331"/>
                </a:moveTo>
                <a:lnTo>
                  <a:pt x="11744" y="3294"/>
                </a:lnTo>
                <a:lnTo>
                  <a:pt x="11631" y="3328"/>
                </a:lnTo>
                <a:lnTo>
                  <a:pt x="11643" y="3365"/>
                </a:lnTo>
                <a:lnTo>
                  <a:pt x="11756" y="3331"/>
                </a:lnTo>
                <a:close/>
                <a:moveTo>
                  <a:pt x="10623" y="3676"/>
                </a:moveTo>
                <a:lnTo>
                  <a:pt x="10611" y="3639"/>
                </a:lnTo>
                <a:lnTo>
                  <a:pt x="10498" y="3674"/>
                </a:lnTo>
                <a:lnTo>
                  <a:pt x="10510" y="3711"/>
                </a:lnTo>
                <a:lnTo>
                  <a:pt x="10623" y="3676"/>
                </a:lnTo>
                <a:close/>
                <a:moveTo>
                  <a:pt x="11933" y="3236"/>
                </a:moveTo>
                <a:lnTo>
                  <a:pt x="11820" y="3271"/>
                </a:lnTo>
                <a:lnTo>
                  <a:pt x="11832" y="3308"/>
                </a:lnTo>
                <a:lnTo>
                  <a:pt x="11945" y="3273"/>
                </a:lnTo>
                <a:lnTo>
                  <a:pt x="11933" y="3236"/>
                </a:lnTo>
                <a:close/>
                <a:moveTo>
                  <a:pt x="10800" y="3582"/>
                </a:moveTo>
                <a:lnTo>
                  <a:pt x="10687" y="3616"/>
                </a:lnTo>
                <a:lnTo>
                  <a:pt x="10698" y="3653"/>
                </a:lnTo>
                <a:lnTo>
                  <a:pt x="10811" y="3619"/>
                </a:lnTo>
                <a:lnTo>
                  <a:pt x="10800" y="3582"/>
                </a:lnTo>
                <a:close/>
                <a:moveTo>
                  <a:pt x="10434" y="3734"/>
                </a:moveTo>
                <a:lnTo>
                  <a:pt x="10422" y="3697"/>
                </a:lnTo>
                <a:lnTo>
                  <a:pt x="10309" y="3731"/>
                </a:lnTo>
                <a:lnTo>
                  <a:pt x="10321" y="3768"/>
                </a:lnTo>
                <a:lnTo>
                  <a:pt x="10434" y="3734"/>
                </a:lnTo>
                <a:close/>
                <a:moveTo>
                  <a:pt x="11556" y="3351"/>
                </a:moveTo>
                <a:lnTo>
                  <a:pt x="11443" y="3386"/>
                </a:lnTo>
                <a:lnTo>
                  <a:pt x="11454" y="3423"/>
                </a:lnTo>
                <a:lnTo>
                  <a:pt x="11567" y="3389"/>
                </a:lnTo>
                <a:lnTo>
                  <a:pt x="11556" y="3351"/>
                </a:lnTo>
                <a:close/>
                <a:moveTo>
                  <a:pt x="11367" y="3409"/>
                </a:moveTo>
                <a:lnTo>
                  <a:pt x="11254" y="3443"/>
                </a:lnTo>
                <a:lnTo>
                  <a:pt x="11265" y="3481"/>
                </a:lnTo>
                <a:lnTo>
                  <a:pt x="11378" y="3446"/>
                </a:lnTo>
                <a:lnTo>
                  <a:pt x="11367" y="3409"/>
                </a:lnTo>
                <a:close/>
                <a:moveTo>
                  <a:pt x="11178" y="3467"/>
                </a:moveTo>
                <a:lnTo>
                  <a:pt x="11065" y="3501"/>
                </a:lnTo>
                <a:lnTo>
                  <a:pt x="11076" y="3538"/>
                </a:lnTo>
                <a:lnTo>
                  <a:pt x="11189" y="3504"/>
                </a:lnTo>
                <a:lnTo>
                  <a:pt x="11178" y="3467"/>
                </a:lnTo>
                <a:close/>
                <a:moveTo>
                  <a:pt x="10887" y="3596"/>
                </a:moveTo>
                <a:lnTo>
                  <a:pt x="11000" y="3561"/>
                </a:lnTo>
                <a:lnTo>
                  <a:pt x="10989" y="3524"/>
                </a:lnTo>
                <a:lnTo>
                  <a:pt x="10876" y="3559"/>
                </a:lnTo>
                <a:lnTo>
                  <a:pt x="10887" y="3596"/>
                </a:lnTo>
                <a:close/>
                <a:moveTo>
                  <a:pt x="12100" y="3157"/>
                </a:moveTo>
                <a:cubicBezTo>
                  <a:pt x="12100" y="3167"/>
                  <a:pt x="12101" y="3176"/>
                  <a:pt x="12102" y="3185"/>
                </a:cubicBezTo>
                <a:lnTo>
                  <a:pt x="12009" y="3213"/>
                </a:lnTo>
                <a:lnTo>
                  <a:pt x="12020" y="3250"/>
                </a:lnTo>
                <a:lnTo>
                  <a:pt x="12110" y="3223"/>
                </a:lnTo>
                <a:cubicBezTo>
                  <a:pt x="12125" y="3276"/>
                  <a:pt x="12158" y="3321"/>
                  <a:pt x="12203" y="3351"/>
                </a:cubicBezTo>
                <a:lnTo>
                  <a:pt x="12172" y="3417"/>
                </a:lnTo>
                <a:lnTo>
                  <a:pt x="12207" y="3434"/>
                </a:lnTo>
                <a:lnTo>
                  <a:pt x="12237" y="3370"/>
                </a:lnTo>
                <a:cubicBezTo>
                  <a:pt x="12267" y="3384"/>
                  <a:pt x="12300" y="3392"/>
                  <a:pt x="12335" y="3392"/>
                </a:cubicBezTo>
                <a:cubicBezTo>
                  <a:pt x="12419" y="3392"/>
                  <a:pt x="12492" y="3348"/>
                  <a:pt x="12533" y="3283"/>
                </a:cubicBezTo>
                <a:lnTo>
                  <a:pt x="12588" y="3309"/>
                </a:lnTo>
                <a:lnTo>
                  <a:pt x="12605" y="3274"/>
                </a:lnTo>
                <a:lnTo>
                  <a:pt x="12552" y="3248"/>
                </a:lnTo>
                <a:cubicBezTo>
                  <a:pt x="12563" y="3220"/>
                  <a:pt x="12570" y="3190"/>
                  <a:pt x="12570" y="3157"/>
                </a:cubicBezTo>
                <a:cubicBezTo>
                  <a:pt x="12570" y="3138"/>
                  <a:pt x="12568" y="3120"/>
                  <a:pt x="12563" y="3103"/>
                </a:cubicBezTo>
                <a:lnTo>
                  <a:pt x="12651" y="3068"/>
                </a:lnTo>
                <a:lnTo>
                  <a:pt x="12636" y="3032"/>
                </a:lnTo>
                <a:lnTo>
                  <a:pt x="12552" y="3066"/>
                </a:lnTo>
                <a:cubicBezTo>
                  <a:pt x="12516" y="2981"/>
                  <a:pt x="12432" y="2922"/>
                  <a:pt x="12335" y="2922"/>
                </a:cubicBezTo>
                <a:cubicBezTo>
                  <a:pt x="12300" y="2922"/>
                  <a:pt x="12268" y="2930"/>
                  <a:pt x="12238" y="2943"/>
                </a:cubicBezTo>
                <a:lnTo>
                  <a:pt x="12203" y="2881"/>
                </a:lnTo>
                <a:lnTo>
                  <a:pt x="12170" y="2900"/>
                </a:lnTo>
                <a:lnTo>
                  <a:pt x="12204" y="2962"/>
                </a:lnTo>
                <a:cubicBezTo>
                  <a:pt x="12141" y="3004"/>
                  <a:pt x="12100" y="3076"/>
                  <a:pt x="12100" y="3157"/>
                </a:cubicBezTo>
                <a:close/>
                <a:moveTo>
                  <a:pt x="16765" y="8283"/>
                </a:moveTo>
                <a:lnTo>
                  <a:pt x="16875" y="8320"/>
                </a:lnTo>
                <a:lnTo>
                  <a:pt x="16887" y="8283"/>
                </a:lnTo>
                <a:lnTo>
                  <a:pt x="16777" y="8246"/>
                </a:lnTo>
                <a:lnTo>
                  <a:pt x="16765" y="8283"/>
                </a:lnTo>
                <a:close/>
                <a:moveTo>
                  <a:pt x="17072" y="8345"/>
                </a:moveTo>
                <a:lnTo>
                  <a:pt x="16961" y="8308"/>
                </a:lnTo>
                <a:lnTo>
                  <a:pt x="16949" y="8345"/>
                </a:lnTo>
                <a:lnTo>
                  <a:pt x="17060" y="8382"/>
                </a:lnTo>
                <a:lnTo>
                  <a:pt x="17072" y="8345"/>
                </a:lnTo>
                <a:close/>
                <a:moveTo>
                  <a:pt x="15781" y="7911"/>
                </a:moveTo>
                <a:lnTo>
                  <a:pt x="15670" y="7874"/>
                </a:lnTo>
                <a:lnTo>
                  <a:pt x="15658" y="7911"/>
                </a:lnTo>
                <a:lnTo>
                  <a:pt x="15769" y="7948"/>
                </a:lnTo>
                <a:lnTo>
                  <a:pt x="15781" y="7911"/>
                </a:lnTo>
                <a:close/>
                <a:moveTo>
                  <a:pt x="17871" y="8655"/>
                </a:moveTo>
                <a:lnTo>
                  <a:pt x="17982" y="8692"/>
                </a:lnTo>
                <a:lnTo>
                  <a:pt x="17994" y="8655"/>
                </a:lnTo>
                <a:lnTo>
                  <a:pt x="17883" y="8618"/>
                </a:lnTo>
                <a:lnTo>
                  <a:pt x="17871" y="8655"/>
                </a:lnTo>
                <a:close/>
                <a:moveTo>
                  <a:pt x="11601" y="6547"/>
                </a:moveTo>
                <a:lnTo>
                  <a:pt x="11712" y="6584"/>
                </a:lnTo>
                <a:lnTo>
                  <a:pt x="11724" y="6547"/>
                </a:lnTo>
                <a:lnTo>
                  <a:pt x="11613" y="6510"/>
                </a:lnTo>
                <a:lnTo>
                  <a:pt x="11601" y="6547"/>
                </a:lnTo>
                <a:close/>
                <a:moveTo>
                  <a:pt x="17256" y="8407"/>
                </a:moveTo>
                <a:lnTo>
                  <a:pt x="17146" y="8370"/>
                </a:lnTo>
                <a:lnTo>
                  <a:pt x="17133" y="8407"/>
                </a:lnTo>
                <a:lnTo>
                  <a:pt x="17244" y="8444"/>
                </a:lnTo>
                <a:lnTo>
                  <a:pt x="17256" y="8407"/>
                </a:lnTo>
                <a:close/>
                <a:moveTo>
                  <a:pt x="11785" y="6609"/>
                </a:moveTo>
                <a:lnTo>
                  <a:pt x="11896" y="6646"/>
                </a:lnTo>
                <a:lnTo>
                  <a:pt x="11908" y="6609"/>
                </a:lnTo>
                <a:lnTo>
                  <a:pt x="11798" y="6572"/>
                </a:lnTo>
                <a:lnTo>
                  <a:pt x="11785" y="6609"/>
                </a:lnTo>
                <a:close/>
                <a:moveTo>
                  <a:pt x="16703" y="8221"/>
                </a:moveTo>
                <a:lnTo>
                  <a:pt x="16592" y="8184"/>
                </a:lnTo>
                <a:lnTo>
                  <a:pt x="16580" y="8221"/>
                </a:lnTo>
                <a:lnTo>
                  <a:pt x="16691" y="8258"/>
                </a:lnTo>
                <a:lnTo>
                  <a:pt x="16703" y="8221"/>
                </a:lnTo>
                <a:close/>
                <a:moveTo>
                  <a:pt x="16396" y="8159"/>
                </a:moveTo>
                <a:lnTo>
                  <a:pt x="16506" y="8196"/>
                </a:lnTo>
                <a:lnTo>
                  <a:pt x="16519" y="8159"/>
                </a:lnTo>
                <a:lnTo>
                  <a:pt x="16408" y="8122"/>
                </a:lnTo>
                <a:lnTo>
                  <a:pt x="16396" y="8159"/>
                </a:lnTo>
                <a:close/>
                <a:moveTo>
                  <a:pt x="16027" y="8035"/>
                </a:moveTo>
                <a:lnTo>
                  <a:pt x="16138" y="8072"/>
                </a:lnTo>
                <a:lnTo>
                  <a:pt x="16150" y="8035"/>
                </a:lnTo>
                <a:lnTo>
                  <a:pt x="16039" y="7998"/>
                </a:lnTo>
                <a:lnTo>
                  <a:pt x="16027" y="8035"/>
                </a:lnTo>
                <a:close/>
                <a:moveTo>
                  <a:pt x="16334" y="8097"/>
                </a:moveTo>
                <a:lnTo>
                  <a:pt x="16224" y="8060"/>
                </a:lnTo>
                <a:lnTo>
                  <a:pt x="16211" y="8097"/>
                </a:lnTo>
                <a:lnTo>
                  <a:pt x="16322" y="8134"/>
                </a:lnTo>
                <a:lnTo>
                  <a:pt x="16334" y="8097"/>
                </a:lnTo>
                <a:close/>
                <a:moveTo>
                  <a:pt x="17441" y="8469"/>
                </a:moveTo>
                <a:lnTo>
                  <a:pt x="17330" y="8432"/>
                </a:lnTo>
                <a:lnTo>
                  <a:pt x="17318" y="8469"/>
                </a:lnTo>
                <a:lnTo>
                  <a:pt x="17428" y="8506"/>
                </a:lnTo>
                <a:lnTo>
                  <a:pt x="17441" y="8469"/>
                </a:lnTo>
                <a:close/>
                <a:moveTo>
                  <a:pt x="11970" y="6671"/>
                </a:moveTo>
                <a:lnTo>
                  <a:pt x="12080" y="6708"/>
                </a:lnTo>
                <a:lnTo>
                  <a:pt x="12093" y="6671"/>
                </a:lnTo>
                <a:lnTo>
                  <a:pt x="11982" y="6634"/>
                </a:lnTo>
                <a:lnTo>
                  <a:pt x="11970" y="6671"/>
                </a:lnTo>
                <a:close/>
                <a:moveTo>
                  <a:pt x="18055" y="8717"/>
                </a:moveTo>
                <a:lnTo>
                  <a:pt x="18166" y="8754"/>
                </a:lnTo>
                <a:lnTo>
                  <a:pt x="18178" y="8717"/>
                </a:lnTo>
                <a:lnTo>
                  <a:pt x="18068" y="8680"/>
                </a:lnTo>
                <a:lnTo>
                  <a:pt x="18055" y="8717"/>
                </a:lnTo>
                <a:close/>
                <a:moveTo>
                  <a:pt x="15855" y="7936"/>
                </a:moveTo>
                <a:lnTo>
                  <a:pt x="15842" y="7973"/>
                </a:lnTo>
                <a:lnTo>
                  <a:pt x="15953" y="8010"/>
                </a:lnTo>
                <a:lnTo>
                  <a:pt x="15965" y="7973"/>
                </a:lnTo>
                <a:lnTo>
                  <a:pt x="15855" y="7936"/>
                </a:lnTo>
                <a:close/>
                <a:moveTo>
                  <a:pt x="13384" y="7105"/>
                </a:moveTo>
                <a:lnTo>
                  <a:pt x="13273" y="7068"/>
                </a:lnTo>
                <a:lnTo>
                  <a:pt x="13261" y="7105"/>
                </a:lnTo>
                <a:lnTo>
                  <a:pt x="13371" y="7142"/>
                </a:lnTo>
                <a:lnTo>
                  <a:pt x="13384" y="7105"/>
                </a:lnTo>
                <a:close/>
                <a:moveTo>
                  <a:pt x="13568" y="7167"/>
                </a:moveTo>
                <a:lnTo>
                  <a:pt x="13457" y="7130"/>
                </a:lnTo>
                <a:lnTo>
                  <a:pt x="13445" y="7167"/>
                </a:lnTo>
                <a:lnTo>
                  <a:pt x="13556" y="7204"/>
                </a:lnTo>
                <a:lnTo>
                  <a:pt x="13568" y="7167"/>
                </a:lnTo>
                <a:close/>
                <a:moveTo>
                  <a:pt x="13752" y="7229"/>
                </a:moveTo>
                <a:lnTo>
                  <a:pt x="13642" y="7192"/>
                </a:lnTo>
                <a:lnTo>
                  <a:pt x="13630" y="7229"/>
                </a:lnTo>
                <a:lnTo>
                  <a:pt x="13740" y="7266"/>
                </a:lnTo>
                <a:lnTo>
                  <a:pt x="13752" y="7229"/>
                </a:lnTo>
                <a:close/>
                <a:moveTo>
                  <a:pt x="13937" y="7291"/>
                </a:moveTo>
                <a:lnTo>
                  <a:pt x="13826" y="7254"/>
                </a:lnTo>
                <a:lnTo>
                  <a:pt x="13814" y="7291"/>
                </a:lnTo>
                <a:lnTo>
                  <a:pt x="13924" y="7328"/>
                </a:lnTo>
                <a:lnTo>
                  <a:pt x="13937" y="7291"/>
                </a:lnTo>
                <a:close/>
                <a:moveTo>
                  <a:pt x="12523" y="6857"/>
                </a:moveTo>
                <a:lnTo>
                  <a:pt x="12634" y="6894"/>
                </a:lnTo>
                <a:lnTo>
                  <a:pt x="12646" y="6857"/>
                </a:lnTo>
                <a:lnTo>
                  <a:pt x="12535" y="6820"/>
                </a:lnTo>
                <a:lnTo>
                  <a:pt x="12523" y="6857"/>
                </a:lnTo>
                <a:close/>
                <a:moveTo>
                  <a:pt x="14121" y="7353"/>
                </a:moveTo>
                <a:lnTo>
                  <a:pt x="14011" y="7316"/>
                </a:lnTo>
                <a:lnTo>
                  <a:pt x="13998" y="7353"/>
                </a:lnTo>
                <a:lnTo>
                  <a:pt x="14109" y="7390"/>
                </a:lnTo>
                <a:lnTo>
                  <a:pt x="14121" y="7353"/>
                </a:lnTo>
                <a:close/>
                <a:moveTo>
                  <a:pt x="12339" y="6795"/>
                </a:moveTo>
                <a:lnTo>
                  <a:pt x="12449" y="6832"/>
                </a:lnTo>
                <a:lnTo>
                  <a:pt x="12462" y="6795"/>
                </a:lnTo>
                <a:lnTo>
                  <a:pt x="12351" y="6758"/>
                </a:lnTo>
                <a:lnTo>
                  <a:pt x="12339" y="6795"/>
                </a:lnTo>
                <a:close/>
                <a:moveTo>
                  <a:pt x="13015" y="6981"/>
                </a:moveTo>
                <a:lnTo>
                  <a:pt x="12904" y="6944"/>
                </a:lnTo>
                <a:lnTo>
                  <a:pt x="12892" y="6981"/>
                </a:lnTo>
                <a:lnTo>
                  <a:pt x="13002" y="7018"/>
                </a:lnTo>
                <a:lnTo>
                  <a:pt x="13015" y="6981"/>
                </a:lnTo>
                <a:close/>
                <a:moveTo>
                  <a:pt x="13199" y="7043"/>
                </a:moveTo>
                <a:lnTo>
                  <a:pt x="13089" y="7006"/>
                </a:lnTo>
                <a:lnTo>
                  <a:pt x="13076" y="7043"/>
                </a:lnTo>
                <a:lnTo>
                  <a:pt x="13187" y="7080"/>
                </a:lnTo>
                <a:lnTo>
                  <a:pt x="13199" y="7043"/>
                </a:lnTo>
                <a:close/>
                <a:moveTo>
                  <a:pt x="12830" y="6919"/>
                </a:moveTo>
                <a:lnTo>
                  <a:pt x="12720" y="6882"/>
                </a:lnTo>
                <a:lnTo>
                  <a:pt x="12707" y="6919"/>
                </a:lnTo>
                <a:lnTo>
                  <a:pt x="12818" y="6956"/>
                </a:lnTo>
                <a:lnTo>
                  <a:pt x="12830" y="6919"/>
                </a:lnTo>
                <a:close/>
                <a:moveTo>
                  <a:pt x="12277" y="6733"/>
                </a:moveTo>
                <a:lnTo>
                  <a:pt x="12167" y="6696"/>
                </a:lnTo>
                <a:lnTo>
                  <a:pt x="12154" y="6733"/>
                </a:lnTo>
                <a:lnTo>
                  <a:pt x="12265" y="6770"/>
                </a:lnTo>
                <a:lnTo>
                  <a:pt x="12277" y="6733"/>
                </a:lnTo>
                <a:close/>
                <a:moveTo>
                  <a:pt x="15474" y="7849"/>
                </a:moveTo>
                <a:lnTo>
                  <a:pt x="15584" y="7886"/>
                </a:lnTo>
                <a:lnTo>
                  <a:pt x="15597" y="7849"/>
                </a:lnTo>
                <a:lnTo>
                  <a:pt x="15486" y="7812"/>
                </a:lnTo>
                <a:lnTo>
                  <a:pt x="15474" y="7849"/>
                </a:lnTo>
                <a:close/>
                <a:moveTo>
                  <a:pt x="17687" y="8593"/>
                </a:moveTo>
                <a:lnTo>
                  <a:pt x="17797" y="8630"/>
                </a:lnTo>
                <a:lnTo>
                  <a:pt x="17810" y="8593"/>
                </a:lnTo>
                <a:lnTo>
                  <a:pt x="17699" y="8556"/>
                </a:lnTo>
                <a:lnTo>
                  <a:pt x="17687" y="8593"/>
                </a:lnTo>
                <a:close/>
                <a:moveTo>
                  <a:pt x="17502" y="8531"/>
                </a:moveTo>
                <a:lnTo>
                  <a:pt x="17613" y="8568"/>
                </a:lnTo>
                <a:lnTo>
                  <a:pt x="17625" y="8531"/>
                </a:lnTo>
                <a:lnTo>
                  <a:pt x="17515" y="8494"/>
                </a:lnTo>
                <a:lnTo>
                  <a:pt x="17502" y="8531"/>
                </a:lnTo>
                <a:close/>
                <a:moveTo>
                  <a:pt x="14195" y="7378"/>
                </a:moveTo>
                <a:lnTo>
                  <a:pt x="14183" y="7415"/>
                </a:lnTo>
                <a:lnTo>
                  <a:pt x="14293" y="7452"/>
                </a:lnTo>
                <a:lnTo>
                  <a:pt x="14306" y="7415"/>
                </a:lnTo>
                <a:lnTo>
                  <a:pt x="14195" y="7378"/>
                </a:lnTo>
                <a:close/>
                <a:moveTo>
                  <a:pt x="15302" y="7750"/>
                </a:moveTo>
                <a:lnTo>
                  <a:pt x="15289" y="7787"/>
                </a:lnTo>
                <a:lnTo>
                  <a:pt x="15400" y="7824"/>
                </a:lnTo>
                <a:lnTo>
                  <a:pt x="15412" y="7787"/>
                </a:lnTo>
                <a:lnTo>
                  <a:pt x="15302" y="7750"/>
                </a:lnTo>
                <a:close/>
                <a:moveTo>
                  <a:pt x="15117" y="7688"/>
                </a:moveTo>
                <a:lnTo>
                  <a:pt x="15105" y="7725"/>
                </a:lnTo>
                <a:lnTo>
                  <a:pt x="15215" y="7762"/>
                </a:lnTo>
                <a:lnTo>
                  <a:pt x="15228" y="7725"/>
                </a:lnTo>
                <a:lnTo>
                  <a:pt x="15117" y="7688"/>
                </a:lnTo>
                <a:close/>
                <a:moveTo>
                  <a:pt x="14552" y="7539"/>
                </a:moveTo>
                <a:lnTo>
                  <a:pt x="14662" y="7576"/>
                </a:lnTo>
                <a:lnTo>
                  <a:pt x="14675" y="7539"/>
                </a:lnTo>
                <a:lnTo>
                  <a:pt x="14564" y="7502"/>
                </a:lnTo>
                <a:lnTo>
                  <a:pt x="14552" y="7539"/>
                </a:lnTo>
                <a:close/>
                <a:moveTo>
                  <a:pt x="11429" y="6448"/>
                </a:moveTo>
                <a:lnTo>
                  <a:pt x="11417" y="6485"/>
                </a:lnTo>
                <a:lnTo>
                  <a:pt x="11527" y="6522"/>
                </a:lnTo>
                <a:lnTo>
                  <a:pt x="11540" y="6485"/>
                </a:lnTo>
                <a:lnTo>
                  <a:pt x="11429" y="6448"/>
                </a:lnTo>
                <a:close/>
                <a:moveTo>
                  <a:pt x="14933" y="7626"/>
                </a:moveTo>
                <a:lnTo>
                  <a:pt x="14920" y="7663"/>
                </a:lnTo>
                <a:lnTo>
                  <a:pt x="15031" y="7700"/>
                </a:lnTo>
                <a:lnTo>
                  <a:pt x="15043" y="7663"/>
                </a:lnTo>
                <a:lnTo>
                  <a:pt x="14933" y="7626"/>
                </a:lnTo>
                <a:close/>
                <a:moveTo>
                  <a:pt x="14859" y="7601"/>
                </a:moveTo>
                <a:lnTo>
                  <a:pt x="14748" y="7564"/>
                </a:lnTo>
                <a:lnTo>
                  <a:pt x="14736" y="7601"/>
                </a:lnTo>
                <a:lnTo>
                  <a:pt x="14847" y="7638"/>
                </a:lnTo>
                <a:lnTo>
                  <a:pt x="14859" y="7601"/>
                </a:lnTo>
                <a:close/>
                <a:moveTo>
                  <a:pt x="14367" y="7477"/>
                </a:moveTo>
                <a:lnTo>
                  <a:pt x="14478" y="7514"/>
                </a:lnTo>
                <a:lnTo>
                  <a:pt x="14490" y="7477"/>
                </a:lnTo>
                <a:lnTo>
                  <a:pt x="14380" y="7440"/>
                </a:lnTo>
                <a:lnTo>
                  <a:pt x="14367" y="7477"/>
                </a:lnTo>
                <a:close/>
                <a:moveTo>
                  <a:pt x="11244" y="6386"/>
                </a:moveTo>
                <a:lnTo>
                  <a:pt x="11232" y="6423"/>
                </a:lnTo>
                <a:lnTo>
                  <a:pt x="11343" y="6460"/>
                </a:lnTo>
                <a:lnTo>
                  <a:pt x="11355" y="6423"/>
                </a:lnTo>
                <a:lnTo>
                  <a:pt x="11244" y="6386"/>
                </a:lnTo>
                <a:close/>
                <a:moveTo>
                  <a:pt x="10510" y="5470"/>
                </a:moveTo>
                <a:lnTo>
                  <a:pt x="10552" y="5577"/>
                </a:lnTo>
                <a:lnTo>
                  <a:pt x="10588" y="5563"/>
                </a:lnTo>
                <a:lnTo>
                  <a:pt x="10546" y="5456"/>
                </a:lnTo>
                <a:lnTo>
                  <a:pt x="10510" y="5470"/>
                </a:lnTo>
                <a:close/>
                <a:moveTo>
                  <a:pt x="10369" y="5115"/>
                </a:moveTo>
                <a:lnTo>
                  <a:pt x="10412" y="5222"/>
                </a:lnTo>
                <a:lnTo>
                  <a:pt x="10448" y="5208"/>
                </a:lnTo>
                <a:lnTo>
                  <a:pt x="10406" y="5101"/>
                </a:lnTo>
                <a:lnTo>
                  <a:pt x="10369" y="5115"/>
                </a:lnTo>
                <a:close/>
                <a:moveTo>
                  <a:pt x="10729" y="5918"/>
                </a:moveTo>
                <a:lnTo>
                  <a:pt x="10687" y="5811"/>
                </a:lnTo>
                <a:lnTo>
                  <a:pt x="10651" y="5826"/>
                </a:lnTo>
                <a:lnTo>
                  <a:pt x="10693" y="5933"/>
                </a:lnTo>
                <a:lnTo>
                  <a:pt x="10729" y="5918"/>
                </a:lnTo>
                <a:close/>
                <a:moveTo>
                  <a:pt x="10060" y="4334"/>
                </a:moveTo>
                <a:lnTo>
                  <a:pt x="10096" y="4320"/>
                </a:lnTo>
                <a:lnTo>
                  <a:pt x="10054" y="4213"/>
                </a:lnTo>
                <a:lnTo>
                  <a:pt x="10018" y="4227"/>
                </a:lnTo>
                <a:lnTo>
                  <a:pt x="10060" y="4334"/>
                </a:lnTo>
                <a:close/>
                <a:moveTo>
                  <a:pt x="10659" y="5741"/>
                </a:moveTo>
                <a:lnTo>
                  <a:pt x="10616" y="5634"/>
                </a:lnTo>
                <a:lnTo>
                  <a:pt x="10580" y="5648"/>
                </a:lnTo>
                <a:lnTo>
                  <a:pt x="10623" y="5755"/>
                </a:lnTo>
                <a:lnTo>
                  <a:pt x="10659" y="5741"/>
                </a:lnTo>
                <a:close/>
                <a:moveTo>
                  <a:pt x="10378" y="5030"/>
                </a:moveTo>
                <a:lnTo>
                  <a:pt x="10335" y="4923"/>
                </a:lnTo>
                <a:lnTo>
                  <a:pt x="10299" y="4938"/>
                </a:lnTo>
                <a:lnTo>
                  <a:pt x="10341" y="5045"/>
                </a:lnTo>
                <a:lnTo>
                  <a:pt x="10378" y="5030"/>
                </a:lnTo>
                <a:close/>
                <a:moveTo>
                  <a:pt x="10482" y="5400"/>
                </a:moveTo>
                <a:lnTo>
                  <a:pt x="10518" y="5385"/>
                </a:lnTo>
                <a:lnTo>
                  <a:pt x="10476" y="5279"/>
                </a:lnTo>
                <a:lnTo>
                  <a:pt x="10440" y="5293"/>
                </a:lnTo>
                <a:lnTo>
                  <a:pt x="10482" y="5400"/>
                </a:lnTo>
                <a:close/>
                <a:moveTo>
                  <a:pt x="10271" y="4867"/>
                </a:moveTo>
                <a:lnTo>
                  <a:pt x="10307" y="4853"/>
                </a:lnTo>
                <a:lnTo>
                  <a:pt x="10265" y="4746"/>
                </a:lnTo>
                <a:lnTo>
                  <a:pt x="10229" y="4760"/>
                </a:lnTo>
                <a:lnTo>
                  <a:pt x="10271" y="4867"/>
                </a:lnTo>
                <a:close/>
                <a:moveTo>
                  <a:pt x="10124" y="4391"/>
                </a:moveTo>
                <a:lnTo>
                  <a:pt x="10088" y="4405"/>
                </a:lnTo>
                <a:lnTo>
                  <a:pt x="10131" y="4512"/>
                </a:lnTo>
                <a:lnTo>
                  <a:pt x="10167" y="4498"/>
                </a:lnTo>
                <a:lnTo>
                  <a:pt x="10124" y="4391"/>
                </a:lnTo>
                <a:close/>
                <a:moveTo>
                  <a:pt x="10159" y="4583"/>
                </a:moveTo>
                <a:lnTo>
                  <a:pt x="10201" y="4689"/>
                </a:lnTo>
                <a:lnTo>
                  <a:pt x="10237" y="4675"/>
                </a:lnTo>
                <a:lnTo>
                  <a:pt x="10195" y="4568"/>
                </a:lnTo>
                <a:lnTo>
                  <a:pt x="10159" y="4583"/>
                </a:lnTo>
                <a:close/>
                <a:moveTo>
                  <a:pt x="7758" y="6040"/>
                </a:moveTo>
                <a:lnTo>
                  <a:pt x="7641" y="6031"/>
                </a:lnTo>
                <a:lnTo>
                  <a:pt x="7638" y="6070"/>
                </a:lnTo>
                <a:lnTo>
                  <a:pt x="7755" y="6079"/>
                </a:lnTo>
                <a:lnTo>
                  <a:pt x="7758" y="6040"/>
                </a:lnTo>
                <a:close/>
                <a:moveTo>
                  <a:pt x="7832" y="6085"/>
                </a:moveTo>
                <a:lnTo>
                  <a:pt x="7948" y="6094"/>
                </a:lnTo>
                <a:lnTo>
                  <a:pt x="7951" y="6055"/>
                </a:lnTo>
                <a:lnTo>
                  <a:pt x="7835" y="6046"/>
                </a:lnTo>
                <a:lnTo>
                  <a:pt x="7832" y="6085"/>
                </a:lnTo>
                <a:close/>
                <a:moveTo>
                  <a:pt x="8531" y="6100"/>
                </a:moveTo>
                <a:lnTo>
                  <a:pt x="8415" y="6091"/>
                </a:lnTo>
                <a:lnTo>
                  <a:pt x="8412" y="6130"/>
                </a:lnTo>
                <a:lnTo>
                  <a:pt x="8528" y="6139"/>
                </a:lnTo>
                <a:lnTo>
                  <a:pt x="8531" y="6100"/>
                </a:lnTo>
                <a:close/>
                <a:moveTo>
                  <a:pt x="8338" y="6085"/>
                </a:moveTo>
                <a:lnTo>
                  <a:pt x="8222" y="6076"/>
                </a:lnTo>
                <a:lnTo>
                  <a:pt x="8219" y="6115"/>
                </a:lnTo>
                <a:lnTo>
                  <a:pt x="8335" y="6124"/>
                </a:lnTo>
                <a:lnTo>
                  <a:pt x="8338" y="6085"/>
                </a:lnTo>
                <a:close/>
                <a:moveTo>
                  <a:pt x="9767" y="6235"/>
                </a:moveTo>
                <a:lnTo>
                  <a:pt x="9883" y="6244"/>
                </a:lnTo>
                <a:lnTo>
                  <a:pt x="9886" y="6206"/>
                </a:lnTo>
                <a:lnTo>
                  <a:pt x="9770" y="6197"/>
                </a:lnTo>
                <a:lnTo>
                  <a:pt x="9767" y="6235"/>
                </a:lnTo>
                <a:close/>
                <a:moveTo>
                  <a:pt x="10079" y="6221"/>
                </a:moveTo>
                <a:lnTo>
                  <a:pt x="9963" y="6212"/>
                </a:lnTo>
                <a:lnTo>
                  <a:pt x="9960" y="6250"/>
                </a:lnTo>
                <a:lnTo>
                  <a:pt x="10076" y="6259"/>
                </a:lnTo>
                <a:lnTo>
                  <a:pt x="10079" y="6221"/>
                </a:lnTo>
                <a:close/>
                <a:moveTo>
                  <a:pt x="10273" y="6236"/>
                </a:moveTo>
                <a:lnTo>
                  <a:pt x="10156" y="6227"/>
                </a:lnTo>
                <a:lnTo>
                  <a:pt x="10153" y="6265"/>
                </a:lnTo>
                <a:lnTo>
                  <a:pt x="10270" y="6274"/>
                </a:lnTo>
                <a:lnTo>
                  <a:pt x="10273" y="6236"/>
                </a:lnTo>
                <a:close/>
                <a:moveTo>
                  <a:pt x="10347" y="6280"/>
                </a:moveTo>
                <a:lnTo>
                  <a:pt x="10463" y="6289"/>
                </a:lnTo>
                <a:lnTo>
                  <a:pt x="10466" y="6251"/>
                </a:lnTo>
                <a:lnTo>
                  <a:pt x="10350" y="6242"/>
                </a:lnTo>
                <a:lnTo>
                  <a:pt x="10347" y="6280"/>
                </a:lnTo>
                <a:close/>
                <a:moveTo>
                  <a:pt x="9499" y="6175"/>
                </a:moveTo>
                <a:lnTo>
                  <a:pt x="9383" y="6166"/>
                </a:lnTo>
                <a:lnTo>
                  <a:pt x="9380" y="6205"/>
                </a:lnTo>
                <a:lnTo>
                  <a:pt x="9496" y="6214"/>
                </a:lnTo>
                <a:lnTo>
                  <a:pt x="9499" y="6175"/>
                </a:lnTo>
                <a:close/>
                <a:moveTo>
                  <a:pt x="8993" y="6175"/>
                </a:moveTo>
                <a:lnTo>
                  <a:pt x="9109" y="6184"/>
                </a:lnTo>
                <a:lnTo>
                  <a:pt x="9112" y="6145"/>
                </a:lnTo>
                <a:lnTo>
                  <a:pt x="8996" y="6136"/>
                </a:lnTo>
                <a:lnTo>
                  <a:pt x="8993" y="6175"/>
                </a:lnTo>
                <a:close/>
                <a:moveTo>
                  <a:pt x="8918" y="6130"/>
                </a:moveTo>
                <a:lnTo>
                  <a:pt x="8802" y="6121"/>
                </a:lnTo>
                <a:lnTo>
                  <a:pt x="8799" y="6160"/>
                </a:lnTo>
                <a:lnTo>
                  <a:pt x="8915" y="6169"/>
                </a:lnTo>
                <a:lnTo>
                  <a:pt x="8918" y="6130"/>
                </a:lnTo>
                <a:close/>
                <a:moveTo>
                  <a:pt x="8725" y="6115"/>
                </a:moveTo>
                <a:lnTo>
                  <a:pt x="8609" y="6106"/>
                </a:lnTo>
                <a:lnTo>
                  <a:pt x="8606" y="6145"/>
                </a:lnTo>
                <a:lnTo>
                  <a:pt x="8722" y="6154"/>
                </a:lnTo>
                <a:lnTo>
                  <a:pt x="8725" y="6115"/>
                </a:lnTo>
                <a:close/>
                <a:moveTo>
                  <a:pt x="9186" y="6190"/>
                </a:moveTo>
                <a:lnTo>
                  <a:pt x="9302" y="6199"/>
                </a:lnTo>
                <a:lnTo>
                  <a:pt x="9305" y="6160"/>
                </a:lnTo>
                <a:lnTo>
                  <a:pt x="9189" y="6151"/>
                </a:lnTo>
                <a:lnTo>
                  <a:pt x="9186" y="6190"/>
                </a:lnTo>
                <a:close/>
                <a:moveTo>
                  <a:pt x="9573" y="6220"/>
                </a:moveTo>
                <a:lnTo>
                  <a:pt x="9689" y="6229"/>
                </a:lnTo>
                <a:lnTo>
                  <a:pt x="9692" y="6191"/>
                </a:lnTo>
                <a:lnTo>
                  <a:pt x="9576" y="6181"/>
                </a:lnTo>
                <a:lnTo>
                  <a:pt x="9573" y="6220"/>
                </a:lnTo>
                <a:close/>
                <a:moveTo>
                  <a:pt x="8025" y="6100"/>
                </a:moveTo>
                <a:lnTo>
                  <a:pt x="8141" y="6109"/>
                </a:lnTo>
                <a:lnTo>
                  <a:pt x="8144" y="6070"/>
                </a:lnTo>
                <a:lnTo>
                  <a:pt x="8028" y="6061"/>
                </a:lnTo>
                <a:lnTo>
                  <a:pt x="8025" y="6100"/>
                </a:lnTo>
                <a:close/>
                <a:moveTo>
                  <a:pt x="6016" y="5905"/>
                </a:moveTo>
                <a:lnTo>
                  <a:pt x="5900" y="5896"/>
                </a:lnTo>
                <a:lnTo>
                  <a:pt x="5897" y="5935"/>
                </a:lnTo>
                <a:lnTo>
                  <a:pt x="6013" y="5944"/>
                </a:lnTo>
                <a:lnTo>
                  <a:pt x="6016" y="5905"/>
                </a:lnTo>
                <a:close/>
                <a:moveTo>
                  <a:pt x="6403" y="5935"/>
                </a:moveTo>
                <a:lnTo>
                  <a:pt x="6287" y="5926"/>
                </a:lnTo>
                <a:lnTo>
                  <a:pt x="6284" y="5965"/>
                </a:lnTo>
                <a:lnTo>
                  <a:pt x="6400" y="5974"/>
                </a:lnTo>
                <a:lnTo>
                  <a:pt x="6403" y="5935"/>
                </a:lnTo>
                <a:close/>
                <a:moveTo>
                  <a:pt x="6597" y="5950"/>
                </a:moveTo>
                <a:lnTo>
                  <a:pt x="6481" y="5941"/>
                </a:lnTo>
                <a:lnTo>
                  <a:pt x="6478" y="5980"/>
                </a:lnTo>
                <a:lnTo>
                  <a:pt x="6594" y="5989"/>
                </a:lnTo>
                <a:lnTo>
                  <a:pt x="6597" y="5950"/>
                </a:lnTo>
                <a:close/>
                <a:moveTo>
                  <a:pt x="5823" y="5890"/>
                </a:moveTo>
                <a:lnTo>
                  <a:pt x="5707" y="5881"/>
                </a:lnTo>
                <a:lnTo>
                  <a:pt x="5704" y="5920"/>
                </a:lnTo>
                <a:lnTo>
                  <a:pt x="5820" y="5929"/>
                </a:lnTo>
                <a:lnTo>
                  <a:pt x="5823" y="5890"/>
                </a:lnTo>
                <a:close/>
                <a:moveTo>
                  <a:pt x="5317" y="5890"/>
                </a:moveTo>
                <a:lnTo>
                  <a:pt x="5433" y="5899"/>
                </a:lnTo>
                <a:lnTo>
                  <a:pt x="5436" y="5860"/>
                </a:lnTo>
                <a:lnTo>
                  <a:pt x="5320" y="5851"/>
                </a:lnTo>
                <a:lnTo>
                  <a:pt x="5317" y="5890"/>
                </a:lnTo>
                <a:close/>
                <a:moveTo>
                  <a:pt x="5510" y="5905"/>
                </a:moveTo>
                <a:lnTo>
                  <a:pt x="5626" y="5914"/>
                </a:lnTo>
                <a:lnTo>
                  <a:pt x="5629" y="5875"/>
                </a:lnTo>
                <a:lnTo>
                  <a:pt x="5513" y="5866"/>
                </a:lnTo>
                <a:lnTo>
                  <a:pt x="5510" y="5905"/>
                </a:lnTo>
                <a:close/>
                <a:moveTo>
                  <a:pt x="7564" y="6025"/>
                </a:moveTo>
                <a:lnTo>
                  <a:pt x="7448" y="6016"/>
                </a:lnTo>
                <a:lnTo>
                  <a:pt x="7445" y="6055"/>
                </a:lnTo>
                <a:lnTo>
                  <a:pt x="7561" y="6064"/>
                </a:lnTo>
                <a:lnTo>
                  <a:pt x="7564" y="6025"/>
                </a:lnTo>
                <a:close/>
                <a:moveTo>
                  <a:pt x="7371" y="6010"/>
                </a:moveTo>
                <a:lnTo>
                  <a:pt x="7254" y="6001"/>
                </a:lnTo>
                <a:lnTo>
                  <a:pt x="7251" y="6040"/>
                </a:lnTo>
                <a:lnTo>
                  <a:pt x="7368" y="6049"/>
                </a:lnTo>
                <a:lnTo>
                  <a:pt x="7371" y="6010"/>
                </a:lnTo>
                <a:close/>
                <a:moveTo>
                  <a:pt x="7177" y="5995"/>
                </a:moveTo>
                <a:lnTo>
                  <a:pt x="7061" y="5986"/>
                </a:lnTo>
                <a:lnTo>
                  <a:pt x="7058" y="6025"/>
                </a:lnTo>
                <a:lnTo>
                  <a:pt x="7174" y="6034"/>
                </a:lnTo>
                <a:lnTo>
                  <a:pt x="7177" y="5995"/>
                </a:lnTo>
                <a:close/>
                <a:moveTo>
                  <a:pt x="6671" y="5995"/>
                </a:moveTo>
                <a:lnTo>
                  <a:pt x="6787" y="6004"/>
                </a:lnTo>
                <a:lnTo>
                  <a:pt x="6790" y="5965"/>
                </a:lnTo>
                <a:lnTo>
                  <a:pt x="6674" y="5956"/>
                </a:lnTo>
                <a:lnTo>
                  <a:pt x="6671" y="5995"/>
                </a:lnTo>
                <a:close/>
                <a:moveTo>
                  <a:pt x="6984" y="5980"/>
                </a:moveTo>
                <a:lnTo>
                  <a:pt x="6868" y="5971"/>
                </a:lnTo>
                <a:lnTo>
                  <a:pt x="6865" y="6010"/>
                </a:lnTo>
                <a:lnTo>
                  <a:pt x="6981" y="6019"/>
                </a:lnTo>
                <a:lnTo>
                  <a:pt x="6984" y="5980"/>
                </a:lnTo>
                <a:close/>
                <a:moveTo>
                  <a:pt x="6210" y="5920"/>
                </a:moveTo>
                <a:lnTo>
                  <a:pt x="6094" y="5911"/>
                </a:lnTo>
                <a:lnTo>
                  <a:pt x="6091" y="5950"/>
                </a:lnTo>
                <a:lnTo>
                  <a:pt x="6207" y="5959"/>
                </a:lnTo>
                <a:lnTo>
                  <a:pt x="6210" y="5920"/>
                </a:lnTo>
                <a:close/>
                <a:moveTo>
                  <a:pt x="4156" y="5799"/>
                </a:moveTo>
                <a:lnTo>
                  <a:pt x="4272" y="5808"/>
                </a:lnTo>
                <a:lnTo>
                  <a:pt x="4275" y="5770"/>
                </a:lnTo>
                <a:lnTo>
                  <a:pt x="4159" y="5761"/>
                </a:lnTo>
                <a:lnTo>
                  <a:pt x="4156" y="5799"/>
                </a:lnTo>
                <a:close/>
                <a:moveTo>
                  <a:pt x="4082" y="5755"/>
                </a:moveTo>
                <a:lnTo>
                  <a:pt x="3966" y="5746"/>
                </a:lnTo>
                <a:lnTo>
                  <a:pt x="3963" y="5784"/>
                </a:lnTo>
                <a:lnTo>
                  <a:pt x="4079" y="5793"/>
                </a:lnTo>
                <a:lnTo>
                  <a:pt x="4082" y="5755"/>
                </a:lnTo>
                <a:close/>
                <a:moveTo>
                  <a:pt x="4353" y="5776"/>
                </a:moveTo>
                <a:lnTo>
                  <a:pt x="4350" y="5814"/>
                </a:lnTo>
                <a:lnTo>
                  <a:pt x="4466" y="5823"/>
                </a:lnTo>
                <a:lnTo>
                  <a:pt x="4469" y="5785"/>
                </a:lnTo>
                <a:lnTo>
                  <a:pt x="4353" y="5776"/>
                </a:lnTo>
                <a:close/>
                <a:moveTo>
                  <a:pt x="5242" y="5845"/>
                </a:moveTo>
                <a:lnTo>
                  <a:pt x="5126" y="5836"/>
                </a:lnTo>
                <a:lnTo>
                  <a:pt x="5123" y="5875"/>
                </a:lnTo>
                <a:lnTo>
                  <a:pt x="5239" y="5884"/>
                </a:lnTo>
                <a:lnTo>
                  <a:pt x="5242" y="5845"/>
                </a:lnTo>
                <a:close/>
                <a:moveTo>
                  <a:pt x="4856" y="5815"/>
                </a:moveTo>
                <a:lnTo>
                  <a:pt x="4739" y="5806"/>
                </a:lnTo>
                <a:lnTo>
                  <a:pt x="4736" y="5845"/>
                </a:lnTo>
                <a:lnTo>
                  <a:pt x="4853" y="5854"/>
                </a:lnTo>
                <a:lnTo>
                  <a:pt x="4856" y="5815"/>
                </a:lnTo>
                <a:close/>
                <a:moveTo>
                  <a:pt x="4662" y="5800"/>
                </a:moveTo>
                <a:lnTo>
                  <a:pt x="4546" y="5791"/>
                </a:lnTo>
                <a:lnTo>
                  <a:pt x="4543" y="5829"/>
                </a:lnTo>
                <a:lnTo>
                  <a:pt x="4659" y="5839"/>
                </a:lnTo>
                <a:lnTo>
                  <a:pt x="4662" y="5800"/>
                </a:lnTo>
                <a:close/>
                <a:moveTo>
                  <a:pt x="5049" y="5830"/>
                </a:moveTo>
                <a:lnTo>
                  <a:pt x="4933" y="5821"/>
                </a:lnTo>
                <a:lnTo>
                  <a:pt x="4930" y="5860"/>
                </a:lnTo>
                <a:lnTo>
                  <a:pt x="5046" y="5869"/>
                </a:lnTo>
                <a:lnTo>
                  <a:pt x="5049" y="5830"/>
                </a:lnTo>
                <a:close/>
                <a:moveTo>
                  <a:pt x="17859" y="13600"/>
                </a:moveTo>
                <a:lnTo>
                  <a:pt x="17891" y="13536"/>
                </a:lnTo>
                <a:lnTo>
                  <a:pt x="17857" y="13518"/>
                </a:lnTo>
                <a:lnTo>
                  <a:pt x="17824" y="13583"/>
                </a:lnTo>
                <a:cubicBezTo>
                  <a:pt x="17814" y="13578"/>
                  <a:pt x="17803" y="13575"/>
                  <a:pt x="17792" y="13572"/>
                </a:cubicBezTo>
                <a:lnTo>
                  <a:pt x="17805" y="13496"/>
                </a:lnTo>
                <a:lnTo>
                  <a:pt x="17767" y="13489"/>
                </a:lnTo>
                <a:lnTo>
                  <a:pt x="17754" y="13566"/>
                </a:lnTo>
                <a:cubicBezTo>
                  <a:pt x="17748" y="13565"/>
                  <a:pt x="17741" y="13565"/>
                  <a:pt x="17735" y="13565"/>
                </a:cubicBezTo>
                <a:cubicBezTo>
                  <a:pt x="17605" y="13565"/>
                  <a:pt x="17500" y="13670"/>
                  <a:pt x="17500" y="13800"/>
                </a:cubicBezTo>
                <a:cubicBezTo>
                  <a:pt x="17500" y="13930"/>
                  <a:pt x="17605" y="14035"/>
                  <a:pt x="17735" y="14035"/>
                </a:cubicBezTo>
                <a:cubicBezTo>
                  <a:pt x="17790" y="14035"/>
                  <a:pt x="17841" y="14016"/>
                  <a:pt x="17881" y="13984"/>
                </a:cubicBezTo>
                <a:lnTo>
                  <a:pt x="17927" y="14039"/>
                </a:lnTo>
                <a:lnTo>
                  <a:pt x="17957" y="14014"/>
                </a:lnTo>
                <a:lnTo>
                  <a:pt x="17909" y="13957"/>
                </a:lnTo>
                <a:cubicBezTo>
                  <a:pt x="17947" y="13915"/>
                  <a:pt x="17970" y="13860"/>
                  <a:pt x="17970" y="13800"/>
                </a:cubicBezTo>
                <a:cubicBezTo>
                  <a:pt x="17970" y="13716"/>
                  <a:pt x="17925" y="13642"/>
                  <a:pt x="17859" y="13600"/>
                </a:cubicBezTo>
                <a:close/>
                <a:moveTo>
                  <a:pt x="725" y="29028"/>
                </a:moveTo>
                <a:cubicBezTo>
                  <a:pt x="683" y="29028"/>
                  <a:pt x="644" y="29039"/>
                  <a:pt x="610" y="29058"/>
                </a:cubicBezTo>
                <a:lnTo>
                  <a:pt x="555" y="28996"/>
                </a:lnTo>
                <a:lnTo>
                  <a:pt x="526" y="29021"/>
                </a:lnTo>
                <a:lnTo>
                  <a:pt x="577" y="29080"/>
                </a:lnTo>
                <a:cubicBezTo>
                  <a:pt x="524" y="29123"/>
                  <a:pt x="490" y="29189"/>
                  <a:pt x="490" y="29263"/>
                </a:cubicBezTo>
                <a:cubicBezTo>
                  <a:pt x="490" y="29297"/>
                  <a:pt x="498" y="29330"/>
                  <a:pt x="511" y="29360"/>
                </a:cubicBezTo>
                <a:lnTo>
                  <a:pt x="443" y="29399"/>
                </a:lnTo>
                <a:lnTo>
                  <a:pt x="463" y="29433"/>
                </a:lnTo>
                <a:lnTo>
                  <a:pt x="530" y="29394"/>
                </a:lnTo>
                <a:cubicBezTo>
                  <a:pt x="572" y="29457"/>
                  <a:pt x="644" y="29498"/>
                  <a:pt x="725" y="29498"/>
                </a:cubicBezTo>
                <a:cubicBezTo>
                  <a:pt x="855" y="29498"/>
                  <a:pt x="960" y="29393"/>
                  <a:pt x="960" y="29263"/>
                </a:cubicBezTo>
                <a:cubicBezTo>
                  <a:pt x="960" y="29133"/>
                  <a:pt x="855" y="29028"/>
                  <a:pt x="725" y="29028"/>
                </a:cubicBezTo>
                <a:close/>
                <a:moveTo>
                  <a:pt x="10851" y="23484"/>
                </a:moveTo>
                <a:cubicBezTo>
                  <a:pt x="10851" y="23354"/>
                  <a:pt x="10746" y="23249"/>
                  <a:pt x="10616" y="23249"/>
                </a:cubicBezTo>
                <a:cubicBezTo>
                  <a:pt x="10487" y="23249"/>
                  <a:pt x="10381" y="23354"/>
                  <a:pt x="10381" y="23484"/>
                </a:cubicBezTo>
                <a:cubicBezTo>
                  <a:pt x="10381" y="23522"/>
                  <a:pt x="10391" y="23558"/>
                  <a:pt x="10407" y="23590"/>
                </a:cubicBezTo>
                <a:lnTo>
                  <a:pt x="10332" y="23634"/>
                </a:lnTo>
                <a:lnTo>
                  <a:pt x="10351" y="23667"/>
                </a:lnTo>
                <a:lnTo>
                  <a:pt x="10427" y="23623"/>
                </a:lnTo>
                <a:cubicBezTo>
                  <a:pt x="10470" y="23681"/>
                  <a:pt x="10539" y="23719"/>
                  <a:pt x="10616" y="23719"/>
                </a:cubicBezTo>
                <a:cubicBezTo>
                  <a:pt x="10708" y="23719"/>
                  <a:pt x="10787" y="23666"/>
                  <a:pt x="10826" y="23589"/>
                </a:cubicBezTo>
                <a:lnTo>
                  <a:pt x="10907" y="23618"/>
                </a:lnTo>
                <a:lnTo>
                  <a:pt x="10920" y="23582"/>
                </a:lnTo>
                <a:lnTo>
                  <a:pt x="10841" y="23554"/>
                </a:lnTo>
                <a:cubicBezTo>
                  <a:pt x="10848" y="23532"/>
                  <a:pt x="10851" y="23508"/>
                  <a:pt x="10851" y="23484"/>
                </a:cubicBezTo>
                <a:close/>
                <a:moveTo>
                  <a:pt x="19705" y="23393"/>
                </a:moveTo>
                <a:cubicBezTo>
                  <a:pt x="19705" y="23370"/>
                  <a:pt x="19702" y="23348"/>
                  <a:pt x="19695" y="23326"/>
                </a:cubicBezTo>
                <a:lnTo>
                  <a:pt x="19718" y="23316"/>
                </a:lnTo>
                <a:lnTo>
                  <a:pt x="19703" y="23281"/>
                </a:lnTo>
                <a:lnTo>
                  <a:pt x="19681" y="23290"/>
                </a:lnTo>
                <a:cubicBezTo>
                  <a:pt x="19643" y="23212"/>
                  <a:pt x="19563" y="23158"/>
                  <a:pt x="19470" y="23158"/>
                </a:cubicBezTo>
                <a:cubicBezTo>
                  <a:pt x="19340" y="23158"/>
                  <a:pt x="19235" y="23264"/>
                  <a:pt x="19235" y="23393"/>
                </a:cubicBezTo>
                <a:cubicBezTo>
                  <a:pt x="19235" y="23423"/>
                  <a:pt x="19241" y="23451"/>
                  <a:pt x="19251" y="23478"/>
                </a:cubicBezTo>
                <a:lnTo>
                  <a:pt x="19245" y="23480"/>
                </a:lnTo>
                <a:lnTo>
                  <a:pt x="19261" y="23516"/>
                </a:lnTo>
                <a:lnTo>
                  <a:pt x="19268" y="23512"/>
                </a:lnTo>
                <a:cubicBezTo>
                  <a:pt x="19309" y="23582"/>
                  <a:pt x="19384" y="23628"/>
                  <a:pt x="19470" y="23628"/>
                </a:cubicBezTo>
                <a:cubicBezTo>
                  <a:pt x="19600" y="23628"/>
                  <a:pt x="19705" y="23523"/>
                  <a:pt x="19705" y="23393"/>
                </a:cubicBezTo>
                <a:close/>
                <a:moveTo>
                  <a:pt x="18333" y="8769"/>
                </a:moveTo>
                <a:lnTo>
                  <a:pt x="18252" y="8742"/>
                </a:lnTo>
                <a:lnTo>
                  <a:pt x="18240" y="8779"/>
                </a:lnTo>
                <a:lnTo>
                  <a:pt x="18318" y="8805"/>
                </a:lnTo>
                <a:cubicBezTo>
                  <a:pt x="18310" y="8828"/>
                  <a:pt x="18306" y="8852"/>
                  <a:pt x="18306" y="8878"/>
                </a:cubicBezTo>
                <a:cubicBezTo>
                  <a:pt x="18306" y="8990"/>
                  <a:pt x="18385" y="9084"/>
                  <a:pt x="18490" y="9107"/>
                </a:cubicBezTo>
                <a:lnTo>
                  <a:pt x="18477" y="9182"/>
                </a:lnTo>
                <a:lnTo>
                  <a:pt x="18516" y="9189"/>
                </a:lnTo>
                <a:lnTo>
                  <a:pt x="18528" y="9112"/>
                </a:lnTo>
                <a:cubicBezTo>
                  <a:pt x="18533" y="9112"/>
                  <a:pt x="18537" y="9113"/>
                  <a:pt x="18541" y="9113"/>
                </a:cubicBezTo>
                <a:cubicBezTo>
                  <a:pt x="18671" y="9113"/>
                  <a:pt x="18776" y="9008"/>
                  <a:pt x="18776" y="8878"/>
                </a:cubicBezTo>
                <a:cubicBezTo>
                  <a:pt x="18776" y="8839"/>
                  <a:pt x="18766" y="8802"/>
                  <a:pt x="18750" y="8770"/>
                </a:cubicBezTo>
                <a:lnTo>
                  <a:pt x="18820" y="8725"/>
                </a:lnTo>
                <a:lnTo>
                  <a:pt x="18799" y="8693"/>
                </a:lnTo>
                <a:lnTo>
                  <a:pt x="18729" y="8737"/>
                </a:lnTo>
                <a:cubicBezTo>
                  <a:pt x="18686" y="8680"/>
                  <a:pt x="18618" y="8643"/>
                  <a:pt x="18541" y="8643"/>
                </a:cubicBezTo>
                <a:cubicBezTo>
                  <a:pt x="18451" y="8643"/>
                  <a:pt x="18372" y="8694"/>
                  <a:pt x="18333" y="8769"/>
                </a:cubicBezTo>
                <a:close/>
                <a:moveTo>
                  <a:pt x="19304" y="8375"/>
                </a:moveTo>
                <a:lnTo>
                  <a:pt x="19203" y="8439"/>
                </a:lnTo>
                <a:lnTo>
                  <a:pt x="19224" y="8472"/>
                </a:lnTo>
                <a:lnTo>
                  <a:pt x="19324" y="8408"/>
                </a:lnTo>
                <a:lnTo>
                  <a:pt x="19304" y="8375"/>
                </a:lnTo>
                <a:close/>
                <a:moveTo>
                  <a:pt x="19135" y="8481"/>
                </a:moveTo>
                <a:lnTo>
                  <a:pt x="19035" y="8544"/>
                </a:lnTo>
                <a:lnTo>
                  <a:pt x="19056" y="8577"/>
                </a:lnTo>
                <a:lnTo>
                  <a:pt x="19156" y="8514"/>
                </a:lnTo>
                <a:lnTo>
                  <a:pt x="19135" y="8481"/>
                </a:lnTo>
                <a:close/>
                <a:moveTo>
                  <a:pt x="19472" y="8270"/>
                </a:moveTo>
                <a:lnTo>
                  <a:pt x="19371" y="8333"/>
                </a:lnTo>
                <a:lnTo>
                  <a:pt x="19392" y="8366"/>
                </a:lnTo>
                <a:lnTo>
                  <a:pt x="19492" y="8303"/>
                </a:lnTo>
                <a:lnTo>
                  <a:pt x="19472" y="8270"/>
                </a:lnTo>
                <a:close/>
                <a:moveTo>
                  <a:pt x="18888" y="8683"/>
                </a:moveTo>
                <a:lnTo>
                  <a:pt x="18988" y="8620"/>
                </a:lnTo>
                <a:lnTo>
                  <a:pt x="18967" y="8587"/>
                </a:lnTo>
                <a:lnTo>
                  <a:pt x="18867" y="8650"/>
                </a:lnTo>
                <a:lnTo>
                  <a:pt x="18888" y="8683"/>
                </a:lnTo>
                <a:close/>
                <a:moveTo>
                  <a:pt x="20165" y="7880"/>
                </a:moveTo>
                <a:lnTo>
                  <a:pt x="20144" y="7847"/>
                </a:lnTo>
                <a:lnTo>
                  <a:pt x="20044" y="7910"/>
                </a:lnTo>
                <a:lnTo>
                  <a:pt x="20064" y="7943"/>
                </a:lnTo>
                <a:lnTo>
                  <a:pt x="20165" y="7880"/>
                </a:lnTo>
                <a:close/>
                <a:moveTo>
                  <a:pt x="19539" y="8227"/>
                </a:moveTo>
                <a:lnTo>
                  <a:pt x="19560" y="8260"/>
                </a:lnTo>
                <a:lnTo>
                  <a:pt x="19660" y="8197"/>
                </a:lnTo>
                <a:lnTo>
                  <a:pt x="19640" y="8164"/>
                </a:lnTo>
                <a:lnTo>
                  <a:pt x="19539" y="8227"/>
                </a:lnTo>
                <a:close/>
                <a:moveTo>
                  <a:pt x="19808" y="8058"/>
                </a:moveTo>
                <a:lnTo>
                  <a:pt x="19707" y="8122"/>
                </a:lnTo>
                <a:lnTo>
                  <a:pt x="19728" y="8154"/>
                </a:lnTo>
                <a:lnTo>
                  <a:pt x="19829" y="8091"/>
                </a:lnTo>
                <a:lnTo>
                  <a:pt x="19808" y="8058"/>
                </a:lnTo>
                <a:close/>
                <a:moveTo>
                  <a:pt x="20312" y="7741"/>
                </a:moveTo>
                <a:lnTo>
                  <a:pt x="20212" y="7805"/>
                </a:lnTo>
                <a:lnTo>
                  <a:pt x="20232" y="7837"/>
                </a:lnTo>
                <a:lnTo>
                  <a:pt x="20333" y="7774"/>
                </a:lnTo>
                <a:lnTo>
                  <a:pt x="20312" y="7741"/>
                </a:lnTo>
                <a:close/>
                <a:moveTo>
                  <a:pt x="19976" y="7953"/>
                </a:moveTo>
                <a:lnTo>
                  <a:pt x="19875" y="8016"/>
                </a:lnTo>
                <a:lnTo>
                  <a:pt x="19896" y="8049"/>
                </a:lnTo>
                <a:lnTo>
                  <a:pt x="19997" y="7986"/>
                </a:lnTo>
                <a:lnTo>
                  <a:pt x="19976" y="7953"/>
                </a:lnTo>
                <a:close/>
                <a:moveTo>
                  <a:pt x="20380" y="7699"/>
                </a:moveTo>
                <a:lnTo>
                  <a:pt x="20400" y="7732"/>
                </a:lnTo>
                <a:lnTo>
                  <a:pt x="20501" y="7669"/>
                </a:lnTo>
                <a:lnTo>
                  <a:pt x="20480" y="7636"/>
                </a:lnTo>
                <a:lnTo>
                  <a:pt x="20380" y="7699"/>
                </a:lnTo>
                <a:close/>
                <a:moveTo>
                  <a:pt x="20548" y="7593"/>
                </a:moveTo>
                <a:lnTo>
                  <a:pt x="20569" y="7626"/>
                </a:lnTo>
                <a:lnTo>
                  <a:pt x="20669" y="7563"/>
                </a:lnTo>
                <a:lnTo>
                  <a:pt x="20648" y="7530"/>
                </a:lnTo>
                <a:lnTo>
                  <a:pt x="20548" y="7593"/>
                </a:lnTo>
                <a:close/>
                <a:moveTo>
                  <a:pt x="21000" y="7100"/>
                </a:moveTo>
                <a:cubicBezTo>
                  <a:pt x="20998" y="7100"/>
                  <a:pt x="20997" y="7100"/>
                  <a:pt x="20995" y="7100"/>
                </a:cubicBezTo>
                <a:cubicBezTo>
                  <a:pt x="20915" y="7100"/>
                  <a:pt x="20845" y="7140"/>
                  <a:pt x="20802" y="7201"/>
                </a:cubicBezTo>
                <a:lnTo>
                  <a:pt x="20728" y="7165"/>
                </a:lnTo>
                <a:lnTo>
                  <a:pt x="20711" y="7200"/>
                </a:lnTo>
                <a:lnTo>
                  <a:pt x="20783" y="7234"/>
                </a:lnTo>
                <a:cubicBezTo>
                  <a:pt x="20774" y="7252"/>
                  <a:pt x="20768" y="7271"/>
                  <a:pt x="20764" y="7292"/>
                </a:cubicBezTo>
                <a:lnTo>
                  <a:pt x="20689" y="7284"/>
                </a:lnTo>
                <a:lnTo>
                  <a:pt x="20685" y="7322"/>
                </a:lnTo>
                <a:lnTo>
                  <a:pt x="20760" y="7330"/>
                </a:lnTo>
                <a:cubicBezTo>
                  <a:pt x="20760" y="7332"/>
                  <a:pt x="20760" y="7333"/>
                  <a:pt x="20760" y="7335"/>
                </a:cubicBezTo>
                <a:cubicBezTo>
                  <a:pt x="20760" y="7374"/>
                  <a:pt x="20770" y="7411"/>
                  <a:pt x="20786" y="7443"/>
                </a:cubicBezTo>
                <a:lnTo>
                  <a:pt x="20716" y="7487"/>
                </a:lnTo>
                <a:lnTo>
                  <a:pt x="20737" y="7520"/>
                </a:lnTo>
                <a:lnTo>
                  <a:pt x="20807" y="7476"/>
                </a:lnTo>
                <a:cubicBezTo>
                  <a:pt x="20824" y="7499"/>
                  <a:pt x="20845" y="7518"/>
                  <a:pt x="20869" y="7533"/>
                </a:cubicBezTo>
                <a:lnTo>
                  <a:pt x="20844" y="7584"/>
                </a:lnTo>
                <a:lnTo>
                  <a:pt x="20878" y="7601"/>
                </a:lnTo>
                <a:lnTo>
                  <a:pt x="20903" y="7551"/>
                </a:lnTo>
                <a:cubicBezTo>
                  <a:pt x="20932" y="7563"/>
                  <a:pt x="20962" y="7570"/>
                  <a:pt x="20995" y="7570"/>
                </a:cubicBezTo>
                <a:cubicBezTo>
                  <a:pt x="20997" y="7570"/>
                  <a:pt x="20998" y="7570"/>
                  <a:pt x="21000" y="7570"/>
                </a:cubicBezTo>
                <a:lnTo>
                  <a:pt x="21000" y="7100"/>
                </a:lnTo>
                <a:close/>
                <a:moveTo>
                  <a:pt x="18566" y="7103"/>
                </a:moveTo>
                <a:lnTo>
                  <a:pt x="18682" y="7115"/>
                </a:lnTo>
                <a:lnTo>
                  <a:pt x="18686" y="7077"/>
                </a:lnTo>
                <a:lnTo>
                  <a:pt x="18570" y="7065"/>
                </a:lnTo>
                <a:lnTo>
                  <a:pt x="18566" y="7103"/>
                </a:lnTo>
                <a:close/>
                <a:moveTo>
                  <a:pt x="18759" y="7123"/>
                </a:moveTo>
                <a:lnTo>
                  <a:pt x="18874" y="7135"/>
                </a:lnTo>
                <a:lnTo>
                  <a:pt x="18878" y="7097"/>
                </a:lnTo>
                <a:lnTo>
                  <a:pt x="18763" y="7085"/>
                </a:lnTo>
                <a:lnTo>
                  <a:pt x="18759" y="7123"/>
                </a:lnTo>
                <a:close/>
                <a:moveTo>
                  <a:pt x="19071" y="7117"/>
                </a:moveTo>
                <a:lnTo>
                  <a:pt x="18955" y="7105"/>
                </a:lnTo>
                <a:lnTo>
                  <a:pt x="18951" y="7143"/>
                </a:lnTo>
                <a:lnTo>
                  <a:pt x="19067" y="7155"/>
                </a:lnTo>
                <a:lnTo>
                  <a:pt x="19071" y="7117"/>
                </a:lnTo>
                <a:close/>
                <a:moveTo>
                  <a:pt x="19263" y="7137"/>
                </a:moveTo>
                <a:lnTo>
                  <a:pt x="19148" y="7125"/>
                </a:lnTo>
                <a:lnTo>
                  <a:pt x="19144" y="7163"/>
                </a:lnTo>
                <a:lnTo>
                  <a:pt x="19259" y="7175"/>
                </a:lnTo>
                <a:lnTo>
                  <a:pt x="19263" y="7137"/>
                </a:lnTo>
                <a:close/>
                <a:moveTo>
                  <a:pt x="19529" y="7203"/>
                </a:moveTo>
                <a:lnTo>
                  <a:pt x="19645" y="7215"/>
                </a:lnTo>
                <a:lnTo>
                  <a:pt x="19649" y="7176"/>
                </a:lnTo>
                <a:lnTo>
                  <a:pt x="19533" y="7164"/>
                </a:lnTo>
                <a:lnTo>
                  <a:pt x="19529" y="7203"/>
                </a:lnTo>
                <a:close/>
                <a:moveTo>
                  <a:pt x="12329" y="6420"/>
                </a:moveTo>
                <a:lnTo>
                  <a:pt x="12214" y="6408"/>
                </a:lnTo>
                <a:lnTo>
                  <a:pt x="12210" y="6446"/>
                </a:lnTo>
                <a:lnTo>
                  <a:pt x="12325" y="6458"/>
                </a:lnTo>
                <a:lnTo>
                  <a:pt x="12329" y="6420"/>
                </a:lnTo>
                <a:close/>
                <a:moveTo>
                  <a:pt x="18181" y="7064"/>
                </a:moveTo>
                <a:lnTo>
                  <a:pt x="18296" y="7076"/>
                </a:lnTo>
                <a:lnTo>
                  <a:pt x="18300" y="7037"/>
                </a:lnTo>
                <a:lnTo>
                  <a:pt x="18185" y="7025"/>
                </a:lnTo>
                <a:lnTo>
                  <a:pt x="18181" y="7064"/>
                </a:lnTo>
                <a:close/>
                <a:moveTo>
                  <a:pt x="19456" y="7156"/>
                </a:moveTo>
                <a:lnTo>
                  <a:pt x="19340" y="7144"/>
                </a:lnTo>
                <a:lnTo>
                  <a:pt x="19336" y="7183"/>
                </a:lnTo>
                <a:lnTo>
                  <a:pt x="19452" y="7195"/>
                </a:lnTo>
                <a:lnTo>
                  <a:pt x="19456" y="7156"/>
                </a:lnTo>
                <a:close/>
                <a:moveTo>
                  <a:pt x="19914" y="7243"/>
                </a:moveTo>
                <a:lnTo>
                  <a:pt x="20030" y="7255"/>
                </a:lnTo>
                <a:lnTo>
                  <a:pt x="20034" y="7216"/>
                </a:lnTo>
                <a:lnTo>
                  <a:pt x="19918" y="7204"/>
                </a:lnTo>
                <a:lnTo>
                  <a:pt x="19914" y="7243"/>
                </a:lnTo>
                <a:close/>
                <a:moveTo>
                  <a:pt x="20107" y="7263"/>
                </a:moveTo>
                <a:lnTo>
                  <a:pt x="20222" y="7275"/>
                </a:lnTo>
                <a:lnTo>
                  <a:pt x="20227" y="7236"/>
                </a:lnTo>
                <a:lnTo>
                  <a:pt x="20111" y="7224"/>
                </a:lnTo>
                <a:lnTo>
                  <a:pt x="20107" y="7263"/>
                </a:lnTo>
                <a:close/>
                <a:moveTo>
                  <a:pt x="19722" y="7223"/>
                </a:moveTo>
                <a:lnTo>
                  <a:pt x="19837" y="7235"/>
                </a:lnTo>
                <a:lnTo>
                  <a:pt x="19841" y="7196"/>
                </a:lnTo>
                <a:lnTo>
                  <a:pt x="19726" y="7184"/>
                </a:lnTo>
                <a:lnTo>
                  <a:pt x="19722" y="7223"/>
                </a:lnTo>
                <a:close/>
                <a:moveTo>
                  <a:pt x="20300" y="7283"/>
                </a:moveTo>
                <a:lnTo>
                  <a:pt x="20415" y="7295"/>
                </a:lnTo>
                <a:lnTo>
                  <a:pt x="20419" y="7256"/>
                </a:lnTo>
                <a:lnTo>
                  <a:pt x="20304" y="7244"/>
                </a:lnTo>
                <a:lnTo>
                  <a:pt x="20300" y="7283"/>
                </a:lnTo>
                <a:close/>
                <a:moveTo>
                  <a:pt x="20492" y="7303"/>
                </a:moveTo>
                <a:lnTo>
                  <a:pt x="20608" y="7314"/>
                </a:lnTo>
                <a:lnTo>
                  <a:pt x="20612" y="7276"/>
                </a:lnTo>
                <a:lnTo>
                  <a:pt x="20496" y="7264"/>
                </a:lnTo>
                <a:lnTo>
                  <a:pt x="20492" y="7303"/>
                </a:lnTo>
                <a:close/>
                <a:moveTo>
                  <a:pt x="17795" y="7024"/>
                </a:moveTo>
                <a:lnTo>
                  <a:pt x="17911" y="7036"/>
                </a:lnTo>
                <a:lnTo>
                  <a:pt x="17915" y="6997"/>
                </a:lnTo>
                <a:lnTo>
                  <a:pt x="17800" y="6985"/>
                </a:lnTo>
                <a:lnTo>
                  <a:pt x="17795" y="7024"/>
                </a:lnTo>
                <a:close/>
                <a:moveTo>
                  <a:pt x="13678" y="6559"/>
                </a:moveTo>
                <a:lnTo>
                  <a:pt x="13562" y="6547"/>
                </a:lnTo>
                <a:lnTo>
                  <a:pt x="13558" y="6586"/>
                </a:lnTo>
                <a:lnTo>
                  <a:pt x="13674" y="6598"/>
                </a:lnTo>
                <a:lnTo>
                  <a:pt x="13678" y="6559"/>
                </a:lnTo>
                <a:close/>
                <a:moveTo>
                  <a:pt x="13485" y="6539"/>
                </a:moveTo>
                <a:lnTo>
                  <a:pt x="13369" y="6527"/>
                </a:lnTo>
                <a:lnTo>
                  <a:pt x="13365" y="6566"/>
                </a:lnTo>
                <a:lnTo>
                  <a:pt x="13481" y="6578"/>
                </a:lnTo>
                <a:lnTo>
                  <a:pt x="13485" y="6539"/>
                </a:lnTo>
                <a:close/>
                <a:moveTo>
                  <a:pt x="14521" y="6685"/>
                </a:moveTo>
                <a:lnTo>
                  <a:pt x="14637" y="6697"/>
                </a:lnTo>
                <a:lnTo>
                  <a:pt x="14641" y="6659"/>
                </a:lnTo>
                <a:lnTo>
                  <a:pt x="14525" y="6647"/>
                </a:lnTo>
                <a:lnTo>
                  <a:pt x="14521" y="6685"/>
                </a:lnTo>
                <a:close/>
                <a:moveTo>
                  <a:pt x="14136" y="6645"/>
                </a:moveTo>
                <a:lnTo>
                  <a:pt x="14251" y="6657"/>
                </a:lnTo>
                <a:lnTo>
                  <a:pt x="14255" y="6619"/>
                </a:lnTo>
                <a:lnTo>
                  <a:pt x="14140" y="6607"/>
                </a:lnTo>
                <a:lnTo>
                  <a:pt x="14136" y="6645"/>
                </a:lnTo>
                <a:close/>
                <a:moveTo>
                  <a:pt x="14328" y="6665"/>
                </a:moveTo>
                <a:lnTo>
                  <a:pt x="14444" y="6677"/>
                </a:lnTo>
                <a:lnTo>
                  <a:pt x="14448" y="6639"/>
                </a:lnTo>
                <a:lnTo>
                  <a:pt x="14332" y="6627"/>
                </a:lnTo>
                <a:lnTo>
                  <a:pt x="14328" y="6665"/>
                </a:lnTo>
                <a:close/>
                <a:moveTo>
                  <a:pt x="13870" y="6579"/>
                </a:moveTo>
                <a:lnTo>
                  <a:pt x="13755" y="6567"/>
                </a:lnTo>
                <a:lnTo>
                  <a:pt x="13751" y="6606"/>
                </a:lnTo>
                <a:lnTo>
                  <a:pt x="13866" y="6618"/>
                </a:lnTo>
                <a:lnTo>
                  <a:pt x="13870" y="6579"/>
                </a:lnTo>
                <a:close/>
                <a:moveTo>
                  <a:pt x="14063" y="6599"/>
                </a:moveTo>
                <a:lnTo>
                  <a:pt x="13947" y="6587"/>
                </a:lnTo>
                <a:lnTo>
                  <a:pt x="13943" y="6626"/>
                </a:lnTo>
                <a:lnTo>
                  <a:pt x="14059" y="6638"/>
                </a:lnTo>
                <a:lnTo>
                  <a:pt x="14063" y="6599"/>
                </a:lnTo>
                <a:close/>
                <a:moveTo>
                  <a:pt x="13100" y="6499"/>
                </a:moveTo>
                <a:lnTo>
                  <a:pt x="12984" y="6487"/>
                </a:lnTo>
                <a:lnTo>
                  <a:pt x="12980" y="6526"/>
                </a:lnTo>
                <a:lnTo>
                  <a:pt x="13096" y="6538"/>
                </a:lnTo>
                <a:lnTo>
                  <a:pt x="13100" y="6499"/>
                </a:lnTo>
                <a:close/>
                <a:moveTo>
                  <a:pt x="13292" y="6519"/>
                </a:moveTo>
                <a:lnTo>
                  <a:pt x="13177" y="6507"/>
                </a:lnTo>
                <a:lnTo>
                  <a:pt x="13173" y="6546"/>
                </a:lnTo>
                <a:lnTo>
                  <a:pt x="13288" y="6558"/>
                </a:lnTo>
                <a:lnTo>
                  <a:pt x="13292" y="6519"/>
                </a:lnTo>
                <a:close/>
                <a:moveTo>
                  <a:pt x="12714" y="6460"/>
                </a:moveTo>
                <a:lnTo>
                  <a:pt x="12599" y="6448"/>
                </a:lnTo>
                <a:lnTo>
                  <a:pt x="12595" y="6486"/>
                </a:lnTo>
                <a:lnTo>
                  <a:pt x="12710" y="6498"/>
                </a:lnTo>
                <a:lnTo>
                  <a:pt x="12714" y="6460"/>
                </a:lnTo>
                <a:close/>
                <a:moveTo>
                  <a:pt x="11366" y="6320"/>
                </a:moveTo>
                <a:lnTo>
                  <a:pt x="11251" y="6308"/>
                </a:lnTo>
                <a:lnTo>
                  <a:pt x="11247" y="6347"/>
                </a:lnTo>
                <a:lnTo>
                  <a:pt x="11362" y="6359"/>
                </a:lnTo>
                <a:lnTo>
                  <a:pt x="11366" y="6320"/>
                </a:lnTo>
                <a:close/>
                <a:moveTo>
                  <a:pt x="11751" y="6360"/>
                </a:moveTo>
                <a:lnTo>
                  <a:pt x="11636" y="6348"/>
                </a:lnTo>
                <a:lnTo>
                  <a:pt x="11632" y="6387"/>
                </a:lnTo>
                <a:lnTo>
                  <a:pt x="11747" y="6399"/>
                </a:lnTo>
                <a:lnTo>
                  <a:pt x="11751" y="6360"/>
                </a:lnTo>
                <a:close/>
                <a:moveTo>
                  <a:pt x="12907" y="6480"/>
                </a:moveTo>
                <a:lnTo>
                  <a:pt x="12791" y="6468"/>
                </a:lnTo>
                <a:lnTo>
                  <a:pt x="12787" y="6506"/>
                </a:lnTo>
                <a:lnTo>
                  <a:pt x="12903" y="6518"/>
                </a:lnTo>
                <a:lnTo>
                  <a:pt x="12907" y="6480"/>
                </a:lnTo>
                <a:close/>
                <a:moveTo>
                  <a:pt x="12137" y="6400"/>
                </a:moveTo>
                <a:lnTo>
                  <a:pt x="12021" y="6388"/>
                </a:lnTo>
                <a:lnTo>
                  <a:pt x="12017" y="6426"/>
                </a:lnTo>
                <a:lnTo>
                  <a:pt x="12133" y="6438"/>
                </a:lnTo>
                <a:lnTo>
                  <a:pt x="12137" y="6400"/>
                </a:lnTo>
                <a:close/>
                <a:moveTo>
                  <a:pt x="11944" y="6380"/>
                </a:moveTo>
                <a:lnTo>
                  <a:pt x="11828" y="6368"/>
                </a:lnTo>
                <a:lnTo>
                  <a:pt x="11824" y="6407"/>
                </a:lnTo>
                <a:lnTo>
                  <a:pt x="11940" y="6419"/>
                </a:lnTo>
                <a:lnTo>
                  <a:pt x="11944" y="6380"/>
                </a:lnTo>
                <a:close/>
                <a:moveTo>
                  <a:pt x="11120" y="6344"/>
                </a:moveTo>
                <a:cubicBezTo>
                  <a:pt x="11121" y="6341"/>
                  <a:pt x="11121" y="6337"/>
                  <a:pt x="11122" y="6334"/>
                </a:cubicBezTo>
                <a:lnTo>
                  <a:pt x="11170" y="6339"/>
                </a:lnTo>
                <a:lnTo>
                  <a:pt x="11174" y="6300"/>
                </a:lnTo>
                <a:lnTo>
                  <a:pt x="11126" y="6295"/>
                </a:lnTo>
                <a:cubicBezTo>
                  <a:pt x="11127" y="6293"/>
                  <a:pt x="11127" y="6290"/>
                  <a:pt x="11127" y="6288"/>
                </a:cubicBezTo>
                <a:cubicBezTo>
                  <a:pt x="11127" y="6190"/>
                  <a:pt x="11068" y="6107"/>
                  <a:pt x="10983" y="6071"/>
                </a:cubicBezTo>
                <a:lnTo>
                  <a:pt x="11012" y="6010"/>
                </a:lnTo>
                <a:lnTo>
                  <a:pt x="10976" y="5994"/>
                </a:lnTo>
                <a:lnTo>
                  <a:pt x="10946" y="6059"/>
                </a:lnTo>
                <a:cubicBezTo>
                  <a:pt x="10929" y="6055"/>
                  <a:pt x="10911" y="6053"/>
                  <a:pt x="10892" y="6053"/>
                </a:cubicBezTo>
                <a:cubicBezTo>
                  <a:pt x="10856" y="6053"/>
                  <a:pt x="10822" y="6061"/>
                  <a:pt x="10791" y="6076"/>
                </a:cubicBezTo>
                <a:lnTo>
                  <a:pt x="10757" y="5989"/>
                </a:lnTo>
                <a:lnTo>
                  <a:pt x="10721" y="6003"/>
                </a:lnTo>
                <a:lnTo>
                  <a:pt x="10757" y="6095"/>
                </a:lnTo>
                <a:cubicBezTo>
                  <a:pt x="10702" y="6134"/>
                  <a:pt x="10665" y="6195"/>
                  <a:pt x="10658" y="6266"/>
                </a:cubicBezTo>
                <a:lnTo>
                  <a:pt x="10543" y="6257"/>
                </a:lnTo>
                <a:lnTo>
                  <a:pt x="10540" y="6295"/>
                </a:lnTo>
                <a:lnTo>
                  <a:pt x="10656" y="6304"/>
                </a:lnTo>
                <a:lnTo>
                  <a:pt x="10657" y="6294"/>
                </a:lnTo>
                <a:cubicBezTo>
                  <a:pt x="10660" y="6421"/>
                  <a:pt x="10764" y="6523"/>
                  <a:pt x="10892" y="6523"/>
                </a:cubicBezTo>
                <a:cubicBezTo>
                  <a:pt x="10989" y="6523"/>
                  <a:pt x="11071" y="6464"/>
                  <a:pt x="11108" y="6381"/>
                </a:cubicBezTo>
                <a:lnTo>
                  <a:pt x="11158" y="6398"/>
                </a:lnTo>
                <a:lnTo>
                  <a:pt x="11171" y="6361"/>
                </a:lnTo>
                <a:lnTo>
                  <a:pt x="11120" y="6344"/>
                </a:lnTo>
                <a:close/>
                <a:moveTo>
                  <a:pt x="12522" y="6440"/>
                </a:moveTo>
                <a:lnTo>
                  <a:pt x="12406" y="6428"/>
                </a:lnTo>
                <a:lnTo>
                  <a:pt x="12402" y="6466"/>
                </a:lnTo>
                <a:lnTo>
                  <a:pt x="12518" y="6478"/>
                </a:lnTo>
                <a:lnTo>
                  <a:pt x="12522" y="6440"/>
                </a:lnTo>
                <a:close/>
                <a:moveTo>
                  <a:pt x="16182" y="6818"/>
                </a:moveTo>
                <a:lnTo>
                  <a:pt x="16066" y="6806"/>
                </a:lnTo>
                <a:lnTo>
                  <a:pt x="16062" y="6845"/>
                </a:lnTo>
                <a:lnTo>
                  <a:pt x="16178" y="6857"/>
                </a:lnTo>
                <a:lnTo>
                  <a:pt x="16182" y="6818"/>
                </a:lnTo>
                <a:close/>
                <a:moveTo>
                  <a:pt x="15677" y="6805"/>
                </a:moveTo>
                <a:lnTo>
                  <a:pt x="15792" y="6817"/>
                </a:lnTo>
                <a:lnTo>
                  <a:pt x="15796" y="6778"/>
                </a:lnTo>
                <a:lnTo>
                  <a:pt x="15681" y="6766"/>
                </a:lnTo>
                <a:lnTo>
                  <a:pt x="15677" y="6805"/>
                </a:lnTo>
                <a:close/>
                <a:moveTo>
                  <a:pt x="17530" y="6957"/>
                </a:moveTo>
                <a:lnTo>
                  <a:pt x="17414" y="6945"/>
                </a:lnTo>
                <a:lnTo>
                  <a:pt x="17410" y="6984"/>
                </a:lnTo>
                <a:lnTo>
                  <a:pt x="17526" y="6996"/>
                </a:lnTo>
                <a:lnTo>
                  <a:pt x="17530" y="6957"/>
                </a:lnTo>
                <a:close/>
                <a:moveTo>
                  <a:pt x="15989" y="6798"/>
                </a:moveTo>
                <a:lnTo>
                  <a:pt x="15873" y="6786"/>
                </a:lnTo>
                <a:lnTo>
                  <a:pt x="15869" y="6825"/>
                </a:lnTo>
                <a:lnTo>
                  <a:pt x="15985" y="6837"/>
                </a:lnTo>
                <a:lnTo>
                  <a:pt x="15989" y="6798"/>
                </a:lnTo>
                <a:close/>
                <a:moveTo>
                  <a:pt x="17603" y="7004"/>
                </a:moveTo>
                <a:lnTo>
                  <a:pt x="17718" y="7016"/>
                </a:lnTo>
                <a:lnTo>
                  <a:pt x="17722" y="6977"/>
                </a:lnTo>
                <a:lnTo>
                  <a:pt x="17607" y="6965"/>
                </a:lnTo>
                <a:lnTo>
                  <a:pt x="17603" y="7004"/>
                </a:lnTo>
                <a:close/>
                <a:moveTo>
                  <a:pt x="16374" y="6838"/>
                </a:moveTo>
                <a:lnTo>
                  <a:pt x="16259" y="6826"/>
                </a:lnTo>
                <a:lnTo>
                  <a:pt x="16255" y="6864"/>
                </a:lnTo>
                <a:lnTo>
                  <a:pt x="16370" y="6876"/>
                </a:lnTo>
                <a:lnTo>
                  <a:pt x="16374" y="6838"/>
                </a:lnTo>
                <a:close/>
                <a:moveTo>
                  <a:pt x="14833" y="6679"/>
                </a:moveTo>
                <a:lnTo>
                  <a:pt x="14718" y="6667"/>
                </a:lnTo>
                <a:lnTo>
                  <a:pt x="14714" y="6705"/>
                </a:lnTo>
                <a:lnTo>
                  <a:pt x="14829" y="6717"/>
                </a:lnTo>
                <a:lnTo>
                  <a:pt x="14833" y="6679"/>
                </a:lnTo>
                <a:close/>
                <a:moveTo>
                  <a:pt x="18373" y="7084"/>
                </a:moveTo>
                <a:lnTo>
                  <a:pt x="18489" y="7095"/>
                </a:lnTo>
                <a:lnTo>
                  <a:pt x="18493" y="7057"/>
                </a:lnTo>
                <a:lnTo>
                  <a:pt x="18377" y="7045"/>
                </a:lnTo>
                <a:lnTo>
                  <a:pt x="18373" y="7084"/>
                </a:lnTo>
                <a:close/>
                <a:moveTo>
                  <a:pt x="11559" y="6340"/>
                </a:moveTo>
                <a:lnTo>
                  <a:pt x="11443" y="6328"/>
                </a:lnTo>
                <a:lnTo>
                  <a:pt x="11439" y="6367"/>
                </a:lnTo>
                <a:lnTo>
                  <a:pt x="11555" y="6379"/>
                </a:lnTo>
                <a:lnTo>
                  <a:pt x="11559" y="6340"/>
                </a:lnTo>
                <a:close/>
                <a:moveTo>
                  <a:pt x="17988" y="7044"/>
                </a:moveTo>
                <a:lnTo>
                  <a:pt x="18104" y="7056"/>
                </a:lnTo>
                <a:lnTo>
                  <a:pt x="18108" y="7017"/>
                </a:lnTo>
                <a:lnTo>
                  <a:pt x="17992" y="7005"/>
                </a:lnTo>
                <a:lnTo>
                  <a:pt x="17988" y="7044"/>
                </a:lnTo>
                <a:close/>
                <a:moveTo>
                  <a:pt x="17218" y="6964"/>
                </a:moveTo>
                <a:lnTo>
                  <a:pt x="17333" y="6976"/>
                </a:lnTo>
                <a:lnTo>
                  <a:pt x="17337" y="6937"/>
                </a:lnTo>
                <a:lnTo>
                  <a:pt x="17222" y="6925"/>
                </a:lnTo>
                <a:lnTo>
                  <a:pt x="17218" y="6964"/>
                </a:lnTo>
                <a:close/>
                <a:moveTo>
                  <a:pt x="15604" y="6758"/>
                </a:moveTo>
                <a:lnTo>
                  <a:pt x="15488" y="6746"/>
                </a:lnTo>
                <a:lnTo>
                  <a:pt x="15484" y="6785"/>
                </a:lnTo>
                <a:lnTo>
                  <a:pt x="15600" y="6797"/>
                </a:lnTo>
                <a:lnTo>
                  <a:pt x="15604" y="6758"/>
                </a:lnTo>
                <a:close/>
                <a:moveTo>
                  <a:pt x="15291" y="6765"/>
                </a:moveTo>
                <a:lnTo>
                  <a:pt x="15407" y="6777"/>
                </a:lnTo>
                <a:lnTo>
                  <a:pt x="15411" y="6738"/>
                </a:lnTo>
                <a:lnTo>
                  <a:pt x="15295" y="6726"/>
                </a:lnTo>
                <a:lnTo>
                  <a:pt x="15291" y="6765"/>
                </a:lnTo>
                <a:close/>
                <a:moveTo>
                  <a:pt x="14906" y="6725"/>
                </a:moveTo>
                <a:lnTo>
                  <a:pt x="15022" y="6737"/>
                </a:lnTo>
                <a:lnTo>
                  <a:pt x="15026" y="6699"/>
                </a:lnTo>
                <a:lnTo>
                  <a:pt x="14910" y="6687"/>
                </a:lnTo>
                <a:lnTo>
                  <a:pt x="14906" y="6725"/>
                </a:lnTo>
                <a:close/>
                <a:moveTo>
                  <a:pt x="15099" y="6745"/>
                </a:moveTo>
                <a:lnTo>
                  <a:pt x="15214" y="6757"/>
                </a:lnTo>
                <a:lnTo>
                  <a:pt x="15218" y="6718"/>
                </a:lnTo>
                <a:lnTo>
                  <a:pt x="15103" y="6706"/>
                </a:lnTo>
                <a:lnTo>
                  <a:pt x="15099" y="6745"/>
                </a:lnTo>
                <a:close/>
                <a:moveTo>
                  <a:pt x="16567" y="6858"/>
                </a:moveTo>
                <a:lnTo>
                  <a:pt x="16451" y="6846"/>
                </a:lnTo>
                <a:lnTo>
                  <a:pt x="16447" y="6884"/>
                </a:lnTo>
                <a:lnTo>
                  <a:pt x="16563" y="6896"/>
                </a:lnTo>
                <a:lnTo>
                  <a:pt x="16567" y="6858"/>
                </a:lnTo>
                <a:close/>
                <a:moveTo>
                  <a:pt x="16952" y="6898"/>
                </a:moveTo>
                <a:lnTo>
                  <a:pt x="16836" y="6886"/>
                </a:lnTo>
                <a:lnTo>
                  <a:pt x="16832" y="6924"/>
                </a:lnTo>
                <a:lnTo>
                  <a:pt x="16948" y="6936"/>
                </a:lnTo>
                <a:lnTo>
                  <a:pt x="16952" y="6898"/>
                </a:lnTo>
                <a:close/>
                <a:moveTo>
                  <a:pt x="17145" y="6918"/>
                </a:moveTo>
                <a:lnTo>
                  <a:pt x="17029" y="6906"/>
                </a:lnTo>
                <a:lnTo>
                  <a:pt x="17025" y="6944"/>
                </a:lnTo>
                <a:lnTo>
                  <a:pt x="17141" y="6956"/>
                </a:lnTo>
                <a:lnTo>
                  <a:pt x="17145" y="6918"/>
                </a:lnTo>
                <a:close/>
                <a:moveTo>
                  <a:pt x="16759" y="6878"/>
                </a:moveTo>
                <a:lnTo>
                  <a:pt x="16644" y="6866"/>
                </a:lnTo>
                <a:lnTo>
                  <a:pt x="16640" y="6904"/>
                </a:lnTo>
                <a:lnTo>
                  <a:pt x="16755" y="6916"/>
                </a:lnTo>
                <a:lnTo>
                  <a:pt x="16759" y="6878"/>
                </a:lnTo>
                <a:close/>
                <a:moveTo>
                  <a:pt x="16301" y="1605"/>
                </a:moveTo>
                <a:lnTo>
                  <a:pt x="16286" y="1569"/>
                </a:lnTo>
                <a:lnTo>
                  <a:pt x="16177" y="1613"/>
                </a:lnTo>
                <a:lnTo>
                  <a:pt x="16191" y="1649"/>
                </a:lnTo>
                <a:lnTo>
                  <a:pt x="16301" y="1605"/>
                </a:lnTo>
                <a:close/>
                <a:moveTo>
                  <a:pt x="15023" y="2117"/>
                </a:moveTo>
                <a:lnTo>
                  <a:pt x="15009" y="2081"/>
                </a:lnTo>
                <a:lnTo>
                  <a:pt x="14900" y="2125"/>
                </a:lnTo>
                <a:lnTo>
                  <a:pt x="14914" y="2161"/>
                </a:lnTo>
                <a:lnTo>
                  <a:pt x="15023" y="2117"/>
                </a:lnTo>
                <a:close/>
                <a:moveTo>
                  <a:pt x="14841" y="2190"/>
                </a:moveTo>
                <a:lnTo>
                  <a:pt x="14826" y="2154"/>
                </a:lnTo>
                <a:lnTo>
                  <a:pt x="14717" y="2198"/>
                </a:lnTo>
                <a:lnTo>
                  <a:pt x="14731" y="2234"/>
                </a:lnTo>
                <a:lnTo>
                  <a:pt x="14841" y="2190"/>
                </a:lnTo>
                <a:close/>
                <a:moveTo>
                  <a:pt x="15206" y="2044"/>
                </a:moveTo>
                <a:lnTo>
                  <a:pt x="15191" y="2008"/>
                </a:lnTo>
                <a:lnTo>
                  <a:pt x="15082" y="2052"/>
                </a:lnTo>
                <a:lnTo>
                  <a:pt x="15096" y="2088"/>
                </a:lnTo>
                <a:lnTo>
                  <a:pt x="15206" y="2044"/>
                </a:lnTo>
                <a:close/>
                <a:moveTo>
                  <a:pt x="15571" y="1898"/>
                </a:moveTo>
                <a:lnTo>
                  <a:pt x="15556" y="1862"/>
                </a:lnTo>
                <a:lnTo>
                  <a:pt x="15447" y="1906"/>
                </a:lnTo>
                <a:lnTo>
                  <a:pt x="15461" y="1942"/>
                </a:lnTo>
                <a:lnTo>
                  <a:pt x="15571" y="1898"/>
                </a:lnTo>
                <a:close/>
                <a:moveTo>
                  <a:pt x="15388" y="1971"/>
                </a:moveTo>
                <a:lnTo>
                  <a:pt x="15374" y="1935"/>
                </a:lnTo>
                <a:lnTo>
                  <a:pt x="15264" y="1979"/>
                </a:lnTo>
                <a:lnTo>
                  <a:pt x="15279" y="2015"/>
                </a:lnTo>
                <a:lnTo>
                  <a:pt x="15388" y="1971"/>
                </a:lnTo>
                <a:close/>
                <a:moveTo>
                  <a:pt x="13928" y="2556"/>
                </a:moveTo>
                <a:lnTo>
                  <a:pt x="13914" y="2520"/>
                </a:lnTo>
                <a:lnTo>
                  <a:pt x="13805" y="2564"/>
                </a:lnTo>
                <a:lnTo>
                  <a:pt x="13819" y="2600"/>
                </a:lnTo>
                <a:lnTo>
                  <a:pt x="13928" y="2556"/>
                </a:lnTo>
                <a:close/>
                <a:moveTo>
                  <a:pt x="14111" y="2483"/>
                </a:moveTo>
                <a:lnTo>
                  <a:pt x="14096" y="2447"/>
                </a:lnTo>
                <a:lnTo>
                  <a:pt x="13987" y="2491"/>
                </a:lnTo>
                <a:lnTo>
                  <a:pt x="14002" y="2527"/>
                </a:lnTo>
                <a:lnTo>
                  <a:pt x="14111" y="2483"/>
                </a:lnTo>
                <a:close/>
                <a:moveTo>
                  <a:pt x="12833" y="2995"/>
                </a:moveTo>
                <a:lnTo>
                  <a:pt x="12819" y="2959"/>
                </a:lnTo>
                <a:lnTo>
                  <a:pt x="12710" y="3002"/>
                </a:lnTo>
                <a:lnTo>
                  <a:pt x="12724" y="3038"/>
                </a:lnTo>
                <a:lnTo>
                  <a:pt x="12833" y="2995"/>
                </a:lnTo>
                <a:close/>
                <a:moveTo>
                  <a:pt x="14293" y="2410"/>
                </a:moveTo>
                <a:lnTo>
                  <a:pt x="14279" y="2374"/>
                </a:lnTo>
                <a:lnTo>
                  <a:pt x="14170" y="2417"/>
                </a:lnTo>
                <a:lnTo>
                  <a:pt x="14184" y="2453"/>
                </a:lnTo>
                <a:lnTo>
                  <a:pt x="14293" y="2410"/>
                </a:lnTo>
                <a:close/>
                <a:moveTo>
                  <a:pt x="14658" y="2263"/>
                </a:moveTo>
                <a:lnTo>
                  <a:pt x="14644" y="2227"/>
                </a:lnTo>
                <a:lnTo>
                  <a:pt x="14535" y="2271"/>
                </a:lnTo>
                <a:lnTo>
                  <a:pt x="14549" y="2307"/>
                </a:lnTo>
                <a:lnTo>
                  <a:pt x="14658" y="2263"/>
                </a:lnTo>
                <a:close/>
                <a:moveTo>
                  <a:pt x="14476" y="2337"/>
                </a:moveTo>
                <a:lnTo>
                  <a:pt x="14461" y="2301"/>
                </a:lnTo>
                <a:lnTo>
                  <a:pt x="14352" y="2344"/>
                </a:lnTo>
                <a:lnTo>
                  <a:pt x="14366" y="2380"/>
                </a:lnTo>
                <a:lnTo>
                  <a:pt x="14476" y="2337"/>
                </a:lnTo>
                <a:close/>
                <a:moveTo>
                  <a:pt x="13381" y="2775"/>
                </a:moveTo>
                <a:lnTo>
                  <a:pt x="13366" y="2739"/>
                </a:lnTo>
                <a:lnTo>
                  <a:pt x="13257" y="2783"/>
                </a:lnTo>
                <a:lnTo>
                  <a:pt x="13272" y="2819"/>
                </a:lnTo>
                <a:lnTo>
                  <a:pt x="13381" y="2775"/>
                </a:lnTo>
                <a:close/>
                <a:moveTo>
                  <a:pt x="13016" y="2922"/>
                </a:moveTo>
                <a:lnTo>
                  <a:pt x="13001" y="2885"/>
                </a:lnTo>
                <a:lnTo>
                  <a:pt x="12892" y="2929"/>
                </a:lnTo>
                <a:lnTo>
                  <a:pt x="12907" y="2965"/>
                </a:lnTo>
                <a:lnTo>
                  <a:pt x="13016" y="2922"/>
                </a:lnTo>
                <a:close/>
                <a:moveTo>
                  <a:pt x="13198" y="2848"/>
                </a:moveTo>
                <a:lnTo>
                  <a:pt x="13184" y="2812"/>
                </a:lnTo>
                <a:lnTo>
                  <a:pt x="13075" y="2856"/>
                </a:lnTo>
                <a:lnTo>
                  <a:pt x="13089" y="2892"/>
                </a:lnTo>
                <a:lnTo>
                  <a:pt x="13198" y="2848"/>
                </a:lnTo>
                <a:close/>
                <a:moveTo>
                  <a:pt x="13563" y="2702"/>
                </a:moveTo>
                <a:lnTo>
                  <a:pt x="13549" y="2666"/>
                </a:lnTo>
                <a:lnTo>
                  <a:pt x="13440" y="2710"/>
                </a:lnTo>
                <a:lnTo>
                  <a:pt x="13454" y="2746"/>
                </a:lnTo>
                <a:lnTo>
                  <a:pt x="13563" y="2702"/>
                </a:lnTo>
                <a:close/>
                <a:moveTo>
                  <a:pt x="16374" y="1576"/>
                </a:moveTo>
                <a:lnTo>
                  <a:pt x="16461" y="1541"/>
                </a:lnTo>
                <a:cubicBezTo>
                  <a:pt x="16497" y="1623"/>
                  <a:pt x="16580" y="1681"/>
                  <a:pt x="16676" y="1681"/>
                </a:cubicBezTo>
                <a:cubicBezTo>
                  <a:pt x="16758" y="1681"/>
                  <a:pt x="16830" y="1639"/>
                  <a:pt x="16872" y="1575"/>
                </a:cubicBezTo>
                <a:lnTo>
                  <a:pt x="16932" y="1607"/>
                </a:lnTo>
                <a:lnTo>
                  <a:pt x="16950" y="1573"/>
                </a:lnTo>
                <a:lnTo>
                  <a:pt x="16891" y="1540"/>
                </a:lnTo>
                <a:cubicBezTo>
                  <a:pt x="16903" y="1512"/>
                  <a:pt x="16911" y="1480"/>
                  <a:pt x="16911" y="1446"/>
                </a:cubicBezTo>
                <a:cubicBezTo>
                  <a:pt x="16911" y="1337"/>
                  <a:pt x="16836" y="1245"/>
                  <a:pt x="16735" y="1219"/>
                </a:cubicBezTo>
                <a:lnTo>
                  <a:pt x="16752" y="1154"/>
                </a:lnTo>
                <a:lnTo>
                  <a:pt x="16714" y="1144"/>
                </a:lnTo>
                <a:lnTo>
                  <a:pt x="16697" y="1212"/>
                </a:lnTo>
                <a:cubicBezTo>
                  <a:pt x="16690" y="1211"/>
                  <a:pt x="16683" y="1211"/>
                  <a:pt x="16676" y="1211"/>
                </a:cubicBezTo>
                <a:cubicBezTo>
                  <a:pt x="16546" y="1211"/>
                  <a:pt x="16441" y="1316"/>
                  <a:pt x="16441" y="1446"/>
                </a:cubicBezTo>
                <a:cubicBezTo>
                  <a:pt x="16441" y="1466"/>
                  <a:pt x="16443" y="1486"/>
                  <a:pt x="16448" y="1504"/>
                </a:cubicBezTo>
                <a:lnTo>
                  <a:pt x="16359" y="1540"/>
                </a:lnTo>
                <a:lnTo>
                  <a:pt x="16374" y="1576"/>
                </a:lnTo>
                <a:close/>
                <a:moveTo>
                  <a:pt x="13746" y="2629"/>
                </a:moveTo>
                <a:lnTo>
                  <a:pt x="13731" y="2593"/>
                </a:lnTo>
                <a:lnTo>
                  <a:pt x="13622" y="2637"/>
                </a:lnTo>
                <a:lnTo>
                  <a:pt x="13637" y="2673"/>
                </a:lnTo>
                <a:lnTo>
                  <a:pt x="13746" y="2629"/>
                </a:lnTo>
                <a:close/>
                <a:moveTo>
                  <a:pt x="15753" y="1825"/>
                </a:moveTo>
                <a:lnTo>
                  <a:pt x="15739" y="1789"/>
                </a:lnTo>
                <a:lnTo>
                  <a:pt x="15629" y="1832"/>
                </a:lnTo>
                <a:lnTo>
                  <a:pt x="15644" y="1869"/>
                </a:lnTo>
                <a:lnTo>
                  <a:pt x="15753" y="1825"/>
                </a:lnTo>
                <a:close/>
                <a:moveTo>
                  <a:pt x="16118" y="1678"/>
                </a:moveTo>
                <a:lnTo>
                  <a:pt x="16104" y="1642"/>
                </a:lnTo>
                <a:lnTo>
                  <a:pt x="15994" y="1686"/>
                </a:lnTo>
                <a:lnTo>
                  <a:pt x="16009" y="1722"/>
                </a:lnTo>
                <a:lnTo>
                  <a:pt x="16118" y="1678"/>
                </a:lnTo>
                <a:close/>
                <a:moveTo>
                  <a:pt x="15936" y="1752"/>
                </a:moveTo>
                <a:lnTo>
                  <a:pt x="15921" y="1716"/>
                </a:lnTo>
                <a:lnTo>
                  <a:pt x="15812" y="1759"/>
                </a:lnTo>
                <a:lnTo>
                  <a:pt x="15826" y="1795"/>
                </a:lnTo>
                <a:lnTo>
                  <a:pt x="15936" y="1752"/>
                </a:lnTo>
                <a:close/>
                <a:moveTo>
                  <a:pt x="16800" y="972"/>
                </a:moveTo>
                <a:lnTo>
                  <a:pt x="16762" y="962"/>
                </a:lnTo>
                <a:lnTo>
                  <a:pt x="16733" y="1072"/>
                </a:lnTo>
                <a:lnTo>
                  <a:pt x="16771" y="1082"/>
                </a:lnTo>
                <a:lnTo>
                  <a:pt x="16800" y="972"/>
                </a:lnTo>
                <a:close/>
                <a:moveTo>
                  <a:pt x="16848" y="790"/>
                </a:moveTo>
                <a:lnTo>
                  <a:pt x="16810" y="780"/>
                </a:lnTo>
                <a:lnTo>
                  <a:pt x="16781" y="890"/>
                </a:lnTo>
                <a:lnTo>
                  <a:pt x="16819" y="900"/>
                </a:lnTo>
                <a:lnTo>
                  <a:pt x="16848" y="790"/>
                </a:lnTo>
                <a:close/>
                <a:moveTo>
                  <a:pt x="16992" y="244"/>
                </a:moveTo>
                <a:lnTo>
                  <a:pt x="16954" y="234"/>
                </a:lnTo>
                <a:lnTo>
                  <a:pt x="16925" y="344"/>
                </a:lnTo>
                <a:lnTo>
                  <a:pt x="16963" y="354"/>
                </a:lnTo>
                <a:lnTo>
                  <a:pt x="16992" y="244"/>
                </a:lnTo>
                <a:close/>
                <a:moveTo>
                  <a:pt x="17040" y="62"/>
                </a:moveTo>
                <a:lnTo>
                  <a:pt x="17002" y="52"/>
                </a:lnTo>
                <a:lnTo>
                  <a:pt x="16973" y="162"/>
                </a:lnTo>
                <a:lnTo>
                  <a:pt x="17011" y="171"/>
                </a:lnTo>
                <a:lnTo>
                  <a:pt x="17040" y="62"/>
                </a:lnTo>
                <a:close/>
                <a:moveTo>
                  <a:pt x="16944" y="426"/>
                </a:moveTo>
                <a:lnTo>
                  <a:pt x="16906" y="416"/>
                </a:lnTo>
                <a:lnTo>
                  <a:pt x="16877" y="526"/>
                </a:lnTo>
                <a:lnTo>
                  <a:pt x="16915" y="536"/>
                </a:lnTo>
                <a:lnTo>
                  <a:pt x="16944" y="426"/>
                </a:lnTo>
                <a:close/>
                <a:moveTo>
                  <a:pt x="16896" y="608"/>
                </a:moveTo>
                <a:lnTo>
                  <a:pt x="16858" y="598"/>
                </a:lnTo>
                <a:lnTo>
                  <a:pt x="16829" y="708"/>
                </a:lnTo>
                <a:lnTo>
                  <a:pt x="16867" y="718"/>
                </a:lnTo>
                <a:lnTo>
                  <a:pt x="16896" y="608"/>
                </a:lnTo>
                <a:close/>
                <a:moveTo>
                  <a:pt x="20052" y="3245"/>
                </a:moveTo>
                <a:lnTo>
                  <a:pt x="19949" y="3190"/>
                </a:lnTo>
                <a:lnTo>
                  <a:pt x="19931" y="3224"/>
                </a:lnTo>
                <a:lnTo>
                  <a:pt x="20034" y="3279"/>
                </a:lnTo>
                <a:lnTo>
                  <a:pt x="20052" y="3245"/>
                </a:lnTo>
                <a:close/>
                <a:moveTo>
                  <a:pt x="20225" y="3338"/>
                </a:moveTo>
                <a:lnTo>
                  <a:pt x="20122" y="3282"/>
                </a:lnTo>
                <a:lnTo>
                  <a:pt x="20103" y="3317"/>
                </a:lnTo>
                <a:lnTo>
                  <a:pt x="20206" y="3372"/>
                </a:lnTo>
                <a:lnTo>
                  <a:pt x="20225" y="3338"/>
                </a:lnTo>
                <a:close/>
                <a:moveTo>
                  <a:pt x="19535" y="2966"/>
                </a:moveTo>
                <a:lnTo>
                  <a:pt x="19432" y="2911"/>
                </a:lnTo>
                <a:lnTo>
                  <a:pt x="19414" y="2945"/>
                </a:lnTo>
                <a:lnTo>
                  <a:pt x="19517" y="3001"/>
                </a:lnTo>
                <a:lnTo>
                  <a:pt x="19535" y="2966"/>
                </a:lnTo>
                <a:close/>
                <a:moveTo>
                  <a:pt x="19880" y="3152"/>
                </a:moveTo>
                <a:lnTo>
                  <a:pt x="19777" y="3097"/>
                </a:lnTo>
                <a:lnTo>
                  <a:pt x="19759" y="3131"/>
                </a:lnTo>
                <a:lnTo>
                  <a:pt x="19862" y="3186"/>
                </a:lnTo>
                <a:lnTo>
                  <a:pt x="19880" y="3152"/>
                </a:lnTo>
                <a:close/>
                <a:moveTo>
                  <a:pt x="20397" y="3431"/>
                </a:moveTo>
                <a:lnTo>
                  <a:pt x="20294" y="3375"/>
                </a:lnTo>
                <a:lnTo>
                  <a:pt x="20276" y="3410"/>
                </a:lnTo>
                <a:lnTo>
                  <a:pt x="20379" y="3465"/>
                </a:lnTo>
                <a:lnTo>
                  <a:pt x="20397" y="3431"/>
                </a:lnTo>
                <a:close/>
                <a:moveTo>
                  <a:pt x="19708" y="3059"/>
                </a:moveTo>
                <a:lnTo>
                  <a:pt x="19605" y="3004"/>
                </a:lnTo>
                <a:lnTo>
                  <a:pt x="19586" y="3038"/>
                </a:lnTo>
                <a:lnTo>
                  <a:pt x="19689" y="3094"/>
                </a:lnTo>
                <a:lnTo>
                  <a:pt x="19708" y="3059"/>
                </a:lnTo>
                <a:close/>
                <a:moveTo>
                  <a:pt x="20570" y="3524"/>
                </a:moveTo>
                <a:lnTo>
                  <a:pt x="20466" y="3468"/>
                </a:lnTo>
                <a:lnTo>
                  <a:pt x="20448" y="3502"/>
                </a:lnTo>
                <a:lnTo>
                  <a:pt x="20551" y="3558"/>
                </a:lnTo>
                <a:lnTo>
                  <a:pt x="20570" y="3524"/>
                </a:lnTo>
                <a:close/>
                <a:moveTo>
                  <a:pt x="20742" y="3617"/>
                </a:moveTo>
                <a:lnTo>
                  <a:pt x="20639" y="3561"/>
                </a:lnTo>
                <a:lnTo>
                  <a:pt x="20620" y="3595"/>
                </a:lnTo>
                <a:lnTo>
                  <a:pt x="20723" y="3651"/>
                </a:lnTo>
                <a:lnTo>
                  <a:pt x="20742" y="3617"/>
                </a:lnTo>
                <a:close/>
                <a:moveTo>
                  <a:pt x="21000" y="3756"/>
                </a:moveTo>
                <a:lnTo>
                  <a:pt x="20983" y="3747"/>
                </a:lnTo>
                <a:lnTo>
                  <a:pt x="20965" y="3781"/>
                </a:lnTo>
                <a:lnTo>
                  <a:pt x="21000" y="3800"/>
                </a:lnTo>
                <a:lnTo>
                  <a:pt x="21000" y="3756"/>
                </a:lnTo>
                <a:close/>
                <a:moveTo>
                  <a:pt x="20914" y="3710"/>
                </a:moveTo>
                <a:lnTo>
                  <a:pt x="20811" y="3654"/>
                </a:lnTo>
                <a:lnTo>
                  <a:pt x="20793" y="3688"/>
                </a:lnTo>
                <a:lnTo>
                  <a:pt x="20896" y="3744"/>
                </a:lnTo>
                <a:lnTo>
                  <a:pt x="20914" y="3710"/>
                </a:lnTo>
                <a:close/>
                <a:moveTo>
                  <a:pt x="19191" y="2781"/>
                </a:moveTo>
                <a:lnTo>
                  <a:pt x="19088" y="2725"/>
                </a:lnTo>
                <a:lnTo>
                  <a:pt x="19069" y="2759"/>
                </a:lnTo>
                <a:lnTo>
                  <a:pt x="19172" y="2815"/>
                </a:lnTo>
                <a:lnTo>
                  <a:pt x="19191" y="2781"/>
                </a:lnTo>
                <a:close/>
                <a:moveTo>
                  <a:pt x="17467" y="1851"/>
                </a:moveTo>
                <a:lnTo>
                  <a:pt x="17364" y="1796"/>
                </a:lnTo>
                <a:lnTo>
                  <a:pt x="17346" y="1830"/>
                </a:lnTo>
                <a:lnTo>
                  <a:pt x="17449" y="1886"/>
                </a:lnTo>
                <a:lnTo>
                  <a:pt x="17467" y="1851"/>
                </a:lnTo>
                <a:close/>
                <a:moveTo>
                  <a:pt x="17640" y="1944"/>
                </a:moveTo>
                <a:lnTo>
                  <a:pt x="17536" y="1889"/>
                </a:lnTo>
                <a:lnTo>
                  <a:pt x="17518" y="1923"/>
                </a:lnTo>
                <a:lnTo>
                  <a:pt x="17621" y="1978"/>
                </a:lnTo>
                <a:lnTo>
                  <a:pt x="17640" y="1944"/>
                </a:lnTo>
                <a:close/>
                <a:moveTo>
                  <a:pt x="17001" y="1644"/>
                </a:moveTo>
                <a:lnTo>
                  <a:pt x="17104" y="1700"/>
                </a:lnTo>
                <a:lnTo>
                  <a:pt x="17123" y="1666"/>
                </a:lnTo>
                <a:lnTo>
                  <a:pt x="17019" y="1610"/>
                </a:lnTo>
                <a:lnTo>
                  <a:pt x="17001" y="1644"/>
                </a:lnTo>
                <a:close/>
                <a:moveTo>
                  <a:pt x="17812" y="2037"/>
                </a:moveTo>
                <a:lnTo>
                  <a:pt x="17709" y="1982"/>
                </a:lnTo>
                <a:lnTo>
                  <a:pt x="17690" y="2016"/>
                </a:lnTo>
                <a:lnTo>
                  <a:pt x="17794" y="2071"/>
                </a:lnTo>
                <a:lnTo>
                  <a:pt x="17812" y="2037"/>
                </a:lnTo>
                <a:close/>
                <a:moveTo>
                  <a:pt x="17295" y="1758"/>
                </a:moveTo>
                <a:lnTo>
                  <a:pt x="17192" y="1703"/>
                </a:lnTo>
                <a:lnTo>
                  <a:pt x="17173" y="1737"/>
                </a:lnTo>
                <a:lnTo>
                  <a:pt x="17277" y="1793"/>
                </a:lnTo>
                <a:lnTo>
                  <a:pt x="17295" y="1758"/>
                </a:lnTo>
                <a:close/>
                <a:moveTo>
                  <a:pt x="19018" y="2688"/>
                </a:moveTo>
                <a:lnTo>
                  <a:pt x="18915" y="2632"/>
                </a:lnTo>
                <a:lnTo>
                  <a:pt x="18897" y="2666"/>
                </a:lnTo>
                <a:lnTo>
                  <a:pt x="19000" y="2722"/>
                </a:lnTo>
                <a:lnTo>
                  <a:pt x="19018" y="2688"/>
                </a:lnTo>
                <a:close/>
                <a:moveTo>
                  <a:pt x="18674" y="2502"/>
                </a:moveTo>
                <a:lnTo>
                  <a:pt x="18571" y="2446"/>
                </a:lnTo>
                <a:lnTo>
                  <a:pt x="18552" y="2480"/>
                </a:lnTo>
                <a:lnTo>
                  <a:pt x="18655" y="2536"/>
                </a:lnTo>
                <a:lnTo>
                  <a:pt x="18674" y="2502"/>
                </a:lnTo>
                <a:close/>
                <a:moveTo>
                  <a:pt x="17984" y="2130"/>
                </a:moveTo>
                <a:lnTo>
                  <a:pt x="17881" y="2074"/>
                </a:lnTo>
                <a:lnTo>
                  <a:pt x="17863" y="2109"/>
                </a:lnTo>
                <a:lnTo>
                  <a:pt x="17966" y="2164"/>
                </a:lnTo>
                <a:lnTo>
                  <a:pt x="17984" y="2130"/>
                </a:lnTo>
                <a:close/>
                <a:moveTo>
                  <a:pt x="18846" y="2595"/>
                </a:moveTo>
                <a:lnTo>
                  <a:pt x="18743" y="2539"/>
                </a:lnTo>
                <a:lnTo>
                  <a:pt x="18724" y="2573"/>
                </a:lnTo>
                <a:lnTo>
                  <a:pt x="18828" y="2629"/>
                </a:lnTo>
                <a:lnTo>
                  <a:pt x="18846" y="2595"/>
                </a:lnTo>
                <a:close/>
                <a:moveTo>
                  <a:pt x="18501" y="2409"/>
                </a:moveTo>
                <a:lnTo>
                  <a:pt x="18398" y="2353"/>
                </a:lnTo>
                <a:lnTo>
                  <a:pt x="18380" y="2387"/>
                </a:lnTo>
                <a:lnTo>
                  <a:pt x="18483" y="2443"/>
                </a:lnTo>
                <a:lnTo>
                  <a:pt x="18501" y="2409"/>
                </a:lnTo>
                <a:close/>
                <a:moveTo>
                  <a:pt x="19363" y="2874"/>
                </a:moveTo>
                <a:lnTo>
                  <a:pt x="19260" y="2818"/>
                </a:lnTo>
                <a:lnTo>
                  <a:pt x="19241" y="2852"/>
                </a:lnTo>
                <a:lnTo>
                  <a:pt x="19345" y="2908"/>
                </a:lnTo>
                <a:lnTo>
                  <a:pt x="19363" y="2874"/>
                </a:lnTo>
                <a:close/>
                <a:moveTo>
                  <a:pt x="18157" y="2223"/>
                </a:moveTo>
                <a:lnTo>
                  <a:pt x="18053" y="2167"/>
                </a:lnTo>
                <a:lnTo>
                  <a:pt x="18035" y="2202"/>
                </a:lnTo>
                <a:lnTo>
                  <a:pt x="18138" y="2257"/>
                </a:lnTo>
                <a:lnTo>
                  <a:pt x="18157" y="2223"/>
                </a:lnTo>
                <a:close/>
                <a:moveTo>
                  <a:pt x="18329" y="2316"/>
                </a:moveTo>
                <a:lnTo>
                  <a:pt x="18226" y="2260"/>
                </a:lnTo>
                <a:lnTo>
                  <a:pt x="18207" y="2295"/>
                </a:lnTo>
                <a:lnTo>
                  <a:pt x="18311" y="2350"/>
                </a:lnTo>
                <a:lnTo>
                  <a:pt x="18329" y="2316"/>
                </a:lnTo>
                <a:close/>
                <a:moveTo>
                  <a:pt x="128" y="28568"/>
                </a:moveTo>
                <a:lnTo>
                  <a:pt x="207" y="28658"/>
                </a:lnTo>
                <a:lnTo>
                  <a:pt x="236" y="28632"/>
                </a:lnTo>
                <a:lnTo>
                  <a:pt x="157" y="28542"/>
                </a:lnTo>
                <a:lnTo>
                  <a:pt x="128" y="28568"/>
                </a:lnTo>
                <a:close/>
                <a:moveTo>
                  <a:pt x="501" y="28935"/>
                </a:moveTo>
                <a:lnTo>
                  <a:pt x="422" y="28844"/>
                </a:lnTo>
                <a:lnTo>
                  <a:pt x="393" y="28870"/>
                </a:lnTo>
                <a:lnTo>
                  <a:pt x="472" y="28960"/>
                </a:lnTo>
                <a:lnTo>
                  <a:pt x="501" y="28935"/>
                </a:lnTo>
                <a:close/>
                <a:moveTo>
                  <a:pt x="369" y="28783"/>
                </a:moveTo>
                <a:lnTo>
                  <a:pt x="289" y="28693"/>
                </a:lnTo>
                <a:lnTo>
                  <a:pt x="260" y="28719"/>
                </a:lnTo>
                <a:lnTo>
                  <a:pt x="340" y="28809"/>
                </a:lnTo>
                <a:lnTo>
                  <a:pt x="369" y="28783"/>
                </a:lnTo>
                <a:close/>
                <a:moveTo>
                  <a:pt x="0" y="28412"/>
                </a:moveTo>
                <a:lnTo>
                  <a:pt x="0" y="28422"/>
                </a:lnTo>
                <a:lnTo>
                  <a:pt x="74" y="28507"/>
                </a:lnTo>
                <a:lnTo>
                  <a:pt x="103" y="28481"/>
                </a:lnTo>
                <a:lnTo>
                  <a:pt x="24" y="28391"/>
                </a:lnTo>
                <a:lnTo>
                  <a:pt x="0" y="28412"/>
                </a:lnTo>
                <a:close/>
                <a:moveTo>
                  <a:pt x="4633" y="26956"/>
                </a:moveTo>
                <a:lnTo>
                  <a:pt x="4653" y="26990"/>
                </a:lnTo>
                <a:lnTo>
                  <a:pt x="4754" y="26931"/>
                </a:lnTo>
                <a:lnTo>
                  <a:pt x="4734" y="26898"/>
                </a:lnTo>
                <a:lnTo>
                  <a:pt x="4633" y="26956"/>
                </a:lnTo>
                <a:close/>
                <a:moveTo>
                  <a:pt x="8153" y="24904"/>
                </a:moveTo>
                <a:lnTo>
                  <a:pt x="8173" y="24938"/>
                </a:lnTo>
                <a:lnTo>
                  <a:pt x="8273" y="24879"/>
                </a:lnTo>
                <a:lnTo>
                  <a:pt x="8254" y="24845"/>
                </a:lnTo>
                <a:lnTo>
                  <a:pt x="8153" y="24904"/>
                </a:lnTo>
                <a:close/>
                <a:moveTo>
                  <a:pt x="4466" y="27054"/>
                </a:moveTo>
                <a:lnTo>
                  <a:pt x="4485" y="27087"/>
                </a:lnTo>
                <a:lnTo>
                  <a:pt x="4586" y="27029"/>
                </a:lnTo>
                <a:lnTo>
                  <a:pt x="4566" y="26995"/>
                </a:lnTo>
                <a:lnTo>
                  <a:pt x="4466" y="27054"/>
                </a:lnTo>
                <a:close/>
                <a:moveTo>
                  <a:pt x="9159" y="24318"/>
                </a:moveTo>
                <a:lnTo>
                  <a:pt x="9178" y="24351"/>
                </a:lnTo>
                <a:lnTo>
                  <a:pt x="9279" y="24293"/>
                </a:lnTo>
                <a:lnTo>
                  <a:pt x="9259" y="24259"/>
                </a:lnTo>
                <a:lnTo>
                  <a:pt x="9159" y="24318"/>
                </a:lnTo>
                <a:close/>
                <a:moveTo>
                  <a:pt x="4969" y="26761"/>
                </a:moveTo>
                <a:lnTo>
                  <a:pt x="4988" y="26794"/>
                </a:lnTo>
                <a:lnTo>
                  <a:pt x="5089" y="26736"/>
                </a:lnTo>
                <a:lnTo>
                  <a:pt x="5069" y="26702"/>
                </a:lnTo>
                <a:lnTo>
                  <a:pt x="4969" y="26761"/>
                </a:lnTo>
                <a:close/>
                <a:moveTo>
                  <a:pt x="4801" y="26858"/>
                </a:moveTo>
                <a:lnTo>
                  <a:pt x="4821" y="26892"/>
                </a:lnTo>
                <a:lnTo>
                  <a:pt x="4921" y="26833"/>
                </a:lnTo>
                <a:lnTo>
                  <a:pt x="4902" y="26800"/>
                </a:lnTo>
                <a:lnTo>
                  <a:pt x="4801" y="26858"/>
                </a:lnTo>
                <a:close/>
                <a:moveTo>
                  <a:pt x="7148" y="25490"/>
                </a:moveTo>
                <a:lnTo>
                  <a:pt x="7167" y="25524"/>
                </a:lnTo>
                <a:lnTo>
                  <a:pt x="7268" y="25465"/>
                </a:lnTo>
                <a:lnTo>
                  <a:pt x="7248" y="25432"/>
                </a:lnTo>
                <a:lnTo>
                  <a:pt x="7148" y="25490"/>
                </a:lnTo>
                <a:close/>
                <a:moveTo>
                  <a:pt x="8321" y="24806"/>
                </a:moveTo>
                <a:lnTo>
                  <a:pt x="8340" y="24840"/>
                </a:lnTo>
                <a:lnTo>
                  <a:pt x="8441" y="24781"/>
                </a:lnTo>
                <a:lnTo>
                  <a:pt x="8421" y="24748"/>
                </a:lnTo>
                <a:lnTo>
                  <a:pt x="8321" y="24806"/>
                </a:lnTo>
                <a:close/>
                <a:moveTo>
                  <a:pt x="4298" y="27152"/>
                </a:moveTo>
                <a:lnTo>
                  <a:pt x="4318" y="27185"/>
                </a:lnTo>
                <a:lnTo>
                  <a:pt x="4418" y="27127"/>
                </a:lnTo>
                <a:lnTo>
                  <a:pt x="4399" y="27093"/>
                </a:lnTo>
                <a:lnTo>
                  <a:pt x="4298" y="27152"/>
                </a:lnTo>
                <a:close/>
                <a:moveTo>
                  <a:pt x="3628" y="27542"/>
                </a:moveTo>
                <a:lnTo>
                  <a:pt x="3647" y="27576"/>
                </a:lnTo>
                <a:lnTo>
                  <a:pt x="3748" y="27517"/>
                </a:lnTo>
                <a:lnTo>
                  <a:pt x="3728" y="27484"/>
                </a:lnTo>
                <a:lnTo>
                  <a:pt x="3628" y="27542"/>
                </a:lnTo>
                <a:close/>
                <a:moveTo>
                  <a:pt x="8824" y="24513"/>
                </a:moveTo>
                <a:lnTo>
                  <a:pt x="8843" y="24547"/>
                </a:lnTo>
                <a:lnTo>
                  <a:pt x="8944" y="24488"/>
                </a:lnTo>
                <a:lnTo>
                  <a:pt x="8924" y="24454"/>
                </a:lnTo>
                <a:lnTo>
                  <a:pt x="8824" y="24513"/>
                </a:lnTo>
                <a:close/>
                <a:moveTo>
                  <a:pt x="3796" y="27445"/>
                </a:moveTo>
                <a:lnTo>
                  <a:pt x="3815" y="27478"/>
                </a:lnTo>
                <a:lnTo>
                  <a:pt x="3916" y="27420"/>
                </a:lnTo>
                <a:lnTo>
                  <a:pt x="3896" y="27386"/>
                </a:lnTo>
                <a:lnTo>
                  <a:pt x="3796" y="27445"/>
                </a:lnTo>
                <a:close/>
                <a:moveTo>
                  <a:pt x="8488" y="24709"/>
                </a:moveTo>
                <a:lnTo>
                  <a:pt x="8508" y="24742"/>
                </a:lnTo>
                <a:lnTo>
                  <a:pt x="8608" y="24684"/>
                </a:lnTo>
                <a:lnTo>
                  <a:pt x="8589" y="24650"/>
                </a:lnTo>
                <a:lnTo>
                  <a:pt x="8488" y="24709"/>
                </a:lnTo>
                <a:close/>
                <a:moveTo>
                  <a:pt x="3963" y="27347"/>
                </a:moveTo>
                <a:lnTo>
                  <a:pt x="3983" y="27381"/>
                </a:lnTo>
                <a:lnTo>
                  <a:pt x="4083" y="27322"/>
                </a:lnTo>
                <a:lnTo>
                  <a:pt x="4064" y="27288"/>
                </a:lnTo>
                <a:lnTo>
                  <a:pt x="3963" y="27347"/>
                </a:lnTo>
                <a:close/>
                <a:moveTo>
                  <a:pt x="9494" y="24122"/>
                </a:moveTo>
                <a:lnTo>
                  <a:pt x="9514" y="24156"/>
                </a:lnTo>
                <a:lnTo>
                  <a:pt x="9614" y="24097"/>
                </a:lnTo>
                <a:lnTo>
                  <a:pt x="9595" y="24064"/>
                </a:lnTo>
                <a:lnTo>
                  <a:pt x="9494" y="24122"/>
                </a:lnTo>
                <a:close/>
                <a:moveTo>
                  <a:pt x="8656" y="24611"/>
                </a:moveTo>
                <a:lnTo>
                  <a:pt x="8675" y="24644"/>
                </a:lnTo>
                <a:lnTo>
                  <a:pt x="8776" y="24586"/>
                </a:lnTo>
                <a:lnTo>
                  <a:pt x="8757" y="24552"/>
                </a:lnTo>
                <a:lnTo>
                  <a:pt x="8656" y="24611"/>
                </a:lnTo>
                <a:close/>
                <a:moveTo>
                  <a:pt x="4131" y="27249"/>
                </a:moveTo>
                <a:lnTo>
                  <a:pt x="4150" y="27283"/>
                </a:lnTo>
                <a:lnTo>
                  <a:pt x="4251" y="27224"/>
                </a:lnTo>
                <a:lnTo>
                  <a:pt x="4231" y="27191"/>
                </a:lnTo>
                <a:lnTo>
                  <a:pt x="4131" y="27249"/>
                </a:lnTo>
                <a:close/>
                <a:moveTo>
                  <a:pt x="9326" y="24220"/>
                </a:moveTo>
                <a:lnTo>
                  <a:pt x="9346" y="24254"/>
                </a:lnTo>
                <a:lnTo>
                  <a:pt x="9446" y="24195"/>
                </a:lnTo>
                <a:lnTo>
                  <a:pt x="9427" y="24161"/>
                </a:lnTo>
                <a:lnTo>
                  <a:pt x="9326" y="24220"/>
                </a:lnTo>
                <a:close/>
                <a:moveTo>
                  <a:pt x="6645" y="25784"/>
                </a:moveTo>
                <a:lnTo>
                  <a:pt x="6664" y="25817"/>
                </a:lnTo>
                <a:lnTo>
                  <a:pt x="6765" y="25758"/>
                </a:lnTo>
                <a:lnTo>
                  <a:pt x="6745" y="25725"/>
                </a:lnTo>
                <a:lnTo>
                  <a:pt x="6645" y="25784"/>
                </a:lnTo>
                <a:close/>
                <a:moveTo>
                  <a:pt x="2455" y="28227"/>
                </a:moveTo>
                <a:lnTo>
                  <a:pt x="2474" y="28260"/>
                </a:lnTo>
                <a:lnTo>
                  <a:pt x="2575" y="28201"/>
                </a:lnTo>
                <a:lnTo>
                  <a:pt x="2555" y="28168"/>
                </a:lnTo>
                <a:lnTo>
                  <a:pt x="2455" y="28227"/>
                </a:lnTo>
                <a:close/>
                <a:moveTo>
                  <a:pt x="6477" y="25881"/>
                </a:moveTo>
                <a:lnTo>
                  <a:pt x="6497" y="25915"/>
                </a:lnTo>
                <a:lnTo>
                  <a:pt x="6597" y="25856"/>
                </a:lnTo>
                <a:lnTo>
                  <a:pt x="6578" y="25823"/>
                </a:lnTo>
                <a:lnTo>
                  <a:pt x="6477" y="25881"/>
                </a:lnTo>
                <a:close/>
                <a:moveTo>
                  <a:pt x="7650" y="25197"/>
                </a:moveTo>
                <a:lnTo>
                  <a:pt x="7670" y="25231"/>
                </a:lnTo>
                <a:lnTo>
                  <a:pt x="7770" y="25172"/>
                </a:lnTo>
                <a:lnTo>
                  <a:pt x="7751" y="25139"/>
                </a:lnTo>
                <a:lnTo>
                  <a:pt x="7650" y="25197"/>
                </a:lnTo>
                <a:close/>
                <a:moveTo>
                  <a:pt x="7483" y="25295"/>
                </a:moveTo>
                <a:lnTo>
                  <a:pt x="7502" y="25328"/>
                </a:lnTo>
                <a:lnTo>
                  <a:pt x="7603" y="25270"/>
                </a:lnTo>
                <a:lnTo>
                  <a:pt x="7583" y="25236"/>
                </a:lnTo>
                <a:lnTo>
                  <a:pt x="7483" y="25295"/>
                </a:lnTo>
                <a:close/>
                <a:moveTo>
                  <a:pt x="7315" y="25393"/>
                </a:moveTo>
                <a:lnTo>
                  <a:pt x="7335" y="25426"/>
                </a:lnTo>
                <a:lnTo>
                  <a:pt x="7435" y="25368"/>
                </a:lnTo>
                <a:lnTo>
                  <a:pt x="7416" y="25334"/>
                </a:lnTo>
                <a:lnTo>
                  <a:pt x="7315" y="25393"/>
                </a:lnTo>
                <a:close/>
                <a:moveTo>
                  <a:pt x="6812" y="25686"/>
                </a:moveTo>
                <a:lnTo>
                  <a:pt x="6832" y="25719"/>
                </a:lnTo>
                <a:lnTo>
                  <a:pt x="6932" y="25661"/>
                </a:lnTo>
                <a:lnTo>
                  <a:pt x="6913" y="25627"/>
                </a:lnTo>
                <a:lnTo>
                  <a:pt x="6812" y="25686"/>
                </a:lnTo>
                <a:close/>
                <a:moveTo>
                  <a:pt x="6980" y="25588"/>
                </a:moveTo>
                <a:lnTo>
                  <a:pt x="6999" y="25622"/>
                </a:lnTo>
                <a:lnTo>
                  <a:pt x="7100" y="25563"/>
                </a:lnTo>
                <a:lnTo>
                  <a:pt x="7081" y="25529"/>
                </a:lnTo>
                <a:lnTo>
                  <a:pt x="6980" y="25588"/>
                </a:lnTo>
                <a:close/>
                <a:moveTo>
                  <a:pt x="5304" y="26565"/>
                </a:moveTo>
                <a:lnTo>
                  <a:pt x="5323" y="26599"/>
                </a:lnTo>
                <a:lnTo>
                  <a:pt x="5424" y="26540"/>
                </a:lnTo>
                <a:lnTo>
                  <a:pt x="5404" y="26507"/>
                </a:lnTo>
                <a:lnTo>
                  <a:pt x="5304" y="26565"/>
                </a:lnTo>
                <a:close/>
                <a:moveTo>
                  <a:pt x="7818" y="25099"/>
                </a:moveTo>
                <a:lnTo>
                  <a:pt x="7837" y="25133"/>
                </a:lnTo>
                <a:lnTo>
                  <a:pt x="7938" y="25074"/>
                </a:lnTo>
                <a:lnTo>
                  <a:pt x="7918" y="25041"/>
                </a:lnTo>
                <a:lnTo>
                  <a:pt x="7818" y="25099"/>
                </a:lnTo>
                <a:close/>
                <a:moveTo>
                  <a:pt x="5472" y="26468"/>
                </a:moveTo>
                <a:lnTo>
                  <a:pt x="5491" y="26501"/>
                </a:lnTo>
                <a:lnTo>
                  <a:pt x="5592" y="26442"/>
                </a:lnTo>
                <a:lnTo>
                  <a:pt x="5572" y="26409"/>
                </a:lnTo>
                <a:lnTo>
                  <a:pt x="5472" y="26468"/>
                </a:lnTo>
                <a:close/>
                <a:moveTo>
                  <a:pt x="5136" y="26663"/>
                </a:moveTo>
                <a:lnTo>
                  <a:pt x="5156" y="26697"/>
                </a:lnTo>
                <a:lnTo>
                  <a:pt x="5256" y="26638"/>
                </a:lnTo>
                <a:lnTo>
                  <a:pt x="5237" y="26604"/>
                </a:lnTo>
                <a:lnTo>
                  <a:pt x="5136" y="26663"/>
                </a:lnTo>
                <a:close/>
                <a:moveTo>
                  <a:pt x="7986" y="25002"/>
                </a:moveTo>
                <a:lnTo>
                  <a:pt x="8005" y="25035"/>
                </a:lnTo>
                <a:lnTo>
                  <a:pt x="8106" y="24977"/>
                </a:lnTo>
                <a:lnTo>
                  <a:pt x="8086" y="24943"/>
                </a:lnTo>
                <a:lnTo>
                  <a:pt x="7986" y="25002"/>
                </a:lnTo>
                <a:close/>
                <a:moveTo>
                  <a:pt x="6310" y="25979"/>
                </a:moveTo>
                <a:lnTo>
                  <a:pt x="6329" y="26012"/>
                </a:lnTo>
                <a:lnTo>
                  <a:pt x="6430" y="25954"/>
                </a:lnTo>
                <a:lnTo>
                  <a:pt x="6410" y="25920"/>
                </a:lnTo>
                <a:lnTo>
                  <a:pt x="6310" y="25979"/>
                </a:lnTo>
                <a:close/>
                <a:moveTo>
                  <a:pt x="6142" y="26077"/>
                </a:moveTo>
                <a:lnTo>
                  <a:pt x="6161" y="26110"/>
                </a:lnTo>
                <a:lnTo>
                  <a:pt x="6262" y="26052"/>
                </a:lnTo>
                <a:lnTo>
                  <a:pt x="6242" y="26018"/>
                </a:lnTo>
                <a:lnTo>
                  <a:pt x="6142" y="26077"/>
                </a:lnTo>
                <a:close/>
                <a:moveTo>
                  <a:pt x="5807" y="26272"/>
                </a:moveTo>
                <a:lnTo>
                  <a:pt x="5826" y="26306"/>
                </a:lnTo>
                <a:lnTo>
                  <a:pt x="5927" y="26247"/>
                </a:lnTo>
                <a:lnTo>
                  <a:pt x="5907" y="26213"/>
                </a:lnTo>
                <a:lnTo>
                  <a:pt x="5807" y="26272"/>
                </a:lnTo>
                <a:close/>
                <a:moveTo>
                  <a:pt x="5974" y="26174"/>
                </a:moveTo>
                <a:lnTo>
                  <a:pt x="5994" y="26208"/>
                </a:lnTo>
                <a:lnTo>
                  <a:pt x="6094" y="26149"/>
                </a:lnTo>
                <a:lnTo>
                  <a:pt x="6075" y="26116"/>
                </a:lnTo>
                <a:lnTo>
                  <a:pt x="5974" y="26174"/>
                </a:lnTo>
                <a:close/>
                <a:moveTo>
                  <a:pt x="5639" y="26370"/>
                </a:moveTo>
                <a:lnTo>
                  <a:pt x="5659" y="26403"/>
                </a:lnTo>
                <a:lnTo>
                  <a:pt x="5759" y="26345"/>
                </a:lnTo>
                <a:lnTo>
                  <a:pt x="5740" y="26311"/>
                </a:lnTo>
                <a:lnTo>
                  <a:pt x="5639" y="26370"/>
                </a:lnTo>
                <a:close/>
                <a:moveTo>
                  <a:pt x="946" y="29106"/>
                </a:moveTo>
                <a:lnTo>
                  <a:pt x="966" y="29140"/>
                </a:lnTo>
                <a:lnTo>
                  <a:pt x="1066" y="29081"/>
                </a:lnTo>
                <a:lnTo>
                  <a:pt x="1047" y="29047"/>
                </a:lnTo>
                <a:lnTo>
                  <a:pt x="946" y="29106"/>
                </a:lnTo>
                <a:close/>
                <a:moveTo>
                  <a:pt x="108" y="29595"/>
                </a:moveTo>
                <a:lnTo>
                  <a:pt x="128" y="29628"/>
                </a:lnTo>
                <a:lnTo>
                  <a:pt x="228" y="29570"/>
                </a:lnTo>
                <a:lnTo>
                  <a:pt x="209" y="29536"/>
                </a:lnTo>
                <a:lnTo>
                  <a:pt x="108" y="29595"/>
                </a:lnTo>
                <a:close/>
                <a:moveTo>
                  <a:pt x="1114" y="29008"/>
                </a:moveTo>
                <a:lnTo>
                  <a:pt x="1133" y="29042"/>
                </a:lnTo>
                <a:lnTo>
                  <a:pt x="1234" y="28983"/>
                </a:lnTo>
                <a:lnTo>
                  <a:pt x="1214" y="28950"/>
                </a:lnTo>
                <a:lnTo>
                  <a:pt x="1114" y="29008"/>
                </a:lnTo>
                <a:close/>
                <a:moveTo>
                  <a:pt x="3460" y="27640"/>
                </a:moveTo>
                <a:lnTo>
                  <a:pt x="3480" y="27674"/>
                </a:lnTo>
                <a:lnTo>
                  <a:pt x="3580" y="27615"/>
                </a:lnTo>
                <a:lnTo>
                  <a:pt x="3561" y="27582"/>
                </a:lnTo>
                <a:lnTo>
                  <a:pt x="3460" y="27640"/>
                </a:lnTo>
                <a:close/>
                <a:moveTo>
                  <a:pt x="0" y="29658"/>
                </a:moveTo>
                <a:lnTo>
                  <a:pt x="0" y="29700"/>
                </a:lnTo>
                <a:lnTo>
                  <a:pt x="5" y="29700"/>
                </a:lnTo>
                <a:lnTo>
                  <a:pt x="61" y="29667"/>
                </a:lnTo>
                <a:lnTo>
                  <a:pt x="41" y="29634"/>
                </a:lnTo>
                <a:lnTo>
                  <a:pt x="0" y="29658"/>
                </a:lnTo>
                <a:close/>
                <a:moveTo>
                  <a:pt x="1449" y="28813"/>
                </a:moveTo>
                <a:lnTo>
                  <a:pt x="1469" y="28846"/>
                </a:lnTo>
                <a:lnTo>
                  <a:pt x="1569" y="28788"/>
                </a:lnTo>
                <a:lnTo>
                  <a:pt x="1550" y="28754"/>
                </a:lnTo>
                <a:lnTo>
                  <a:pt x="1449" y="28813"/>
                </a:lnTo>
                <a:close/>
                <a:moveTo>
                  <a:pt x="1281" y="28911"/>
                </a:moveTo>
                <a:lnTo>
                  <a:pt x="1301" y="28944"/>
                </a:lnTo>
                <a:lnTo>
                  <a:pt x="1402" y="28885"/>
                </a:lnTo>
                <a:lnTo>
                  <a:pt x="1382" y="28852"/>
                </a:lnTo>
                <a:lnTo>
                  <a:pt x="1281" y="28911"/>
                </a:lnTo>
                <a:close/>
                <a:moveTo>
                  <a:pt x="276" y="29497"/>
                </a:moveTo>
                <a:lnTo>
                  <a:pt x="295" y="29530"/>
                </a:lnTo>
                <a:lnTo>
                  <a:pt x="396" y="29472"/>
                </a:lnTo>
                <a:lnTo>
                  <a:pt x="376" y="29438"/>
                </a:lnTo>
                <a:lnTo>
                  <a:pt x="276" y="29497"/>
                </a:lnTo>
                <a:close/>
                <a:moveTo>
                  <a:pt x="9829" y="23927"/>
                </a:moveTo>
                <a:lnTo>
                  <a:pt x="9849" y="23960"/>
                </a:lnTo>
                <a:lnTo>
                  <a:pt x="9949" y="23902"/>
                </a:lnTo>
                <a:lnTo>
                  <a:pt x="9930" y="23868"/>
                </a:lnTo>
                <a:lnTo>
                  <a:pt x="9829" y="23927"/>
                </a:lnTo>
                <a:close/>
                <a:moveTo>
                  <a:pt x="9997" y="23829"/>
                </a:moveTo>
                <a:lnTo>
                  <a:pt x="10016" y="23863"/>
                </a:lnTo>
                <a:lnTo>
                  <a:pt x="10117" y="23804"/>
                </a:lnTo>
                <a:lnTo>
                  <a:pt x="10097" y="23770"/>
                </a:lnTo>
                <a:lnTo>
                  <a:pt x="9997" y="23829"/>
                </a:lnTo>
                <a:close/>
                <a:moveTo>
                  <a:pt x="10164" y="23731"/>
                </a:moveTo>
                <a:lnTo>
                  <a:pt x="10184" y="23765"/>
                </a:lnTo>
                <a:lnTo>
                  <a:pt x="10284" y="23706"/>
                </a:lnTo>
                <a:lnTo>
                  <a:pt x="10265" y="23673"/>
                </a:lnTo>
                <a:lnTo>
                  <a:pt x="10164" y="23731"/>
                </a:lnTo>
                <a:close/>
                <a:moveTo>
                  <a:pt x="1617" y="28715"/>
                </a:moveTo>
                <a:lnTo>
                  <a:pt x="1636" y="28749"/>
                </a:lnTo>
                <a:lnTo>
                  <a:pt x="1737" y="28690"/>
                </a:lnTo>
                <a:lnTo>
                  <a:pt x="1717" y="28657"/>
                </a:lnTo>
                <a:lnTo>
                  <a:pt x="1617" y="28715"/>
                </a:lnTo>
                <a:close/>
                <a:moveTo>
                  <a:pt x="2957" y="27933"/>
                </a:moveTo>
                <a:lnTo>
                  <a:pt x="2977" y="27967"/>
                </a:lnTo>
                <a:lnTo>
                  <a:pt x="3078" y="27908"/>
                </a:lnTo>
                <a:lnTo>
                  <a:pt x="3058" y="27875"/>
                </a:lnTo>
                <a:lnTo>
                  <a:pt x="2957" y="27933"/>
                </a:lnTo>
                <a:close/>
                <a:moveTo>
                  <a:pt x="2622" y="28129"/>
                </a:moveTo>
                <a:lnTo>
                  <a:pt x="2642" y="28162"/>
                </a:lnTo>
                <a:lnTo>
                  <a:pt x="2742" y="28104"/>
                </a:lnTo>
                <a:lnTo>
                  <a:pt x="2723" y="28070"/>
                </a:lnTo>
                <a:lnTo>
                  <a:pt x="2622" y="28129"/>
                </a:lnTo>
                <a:close/>
                <a:moveTo>
                  <a:pt x="9662" y="24025"/>
                </a:moveTo>
                <a:lnTo>
                  <a:pt x="9681" y="24058"/>
                </a:lnTo>
                <a:lnTo>
                  <a:pt x="9782" y="23999"/>
                </a:lnTo>
                <a:lnTo>
                  <a:pt x="9762" y="23966"/>
                </a:lnTo>
                <a:lnTo>
                  <a:pt x="9662" y="24025"/>
                </a:lnTo>
                <a:close/>
                <a:moveTo>
                  <a:pt x="2790" y="28031"/>
                </a:moveTo>
                <a:lnTo>
                  <a:pt x="2809" y="28065"/>
                </a:lnTo>
                <a:lnTo>
                  <a:pt x="2910" y="28006"/>
                </a:lnTo>
                <a:lnTo>
                  <a:pt x="2890" y="27972"/>
                </a:lnTo>
                <a:lnTo>
                  <a:pt x="2790" y="28031"/>
                </a:lnTo>
                <a:close/>
                <a:moveTo>
                  <a:pt x="3125" y="27836"/>
                </a:moveTo>
                <a:lnTo>
                  <a:pt x="3145" y="27869"/>
                </a:lnTo>
                <a:lnTo>
                  <a:pt x="3245" y="27811"/>
                </a:lnTo>
                <a:lnTo>
                  <a:pt x="3226" y="27777"/>
                </a:lnTo>
                <a:lnTo>
                  <a:pt x="3125" y="27836"/>
                </a:lnTo>
                <a:close/>
                <a:moveTo>
                  <a:pt x="1952" y="28520"/>
                </a:moveTo>
                <a:lnTo>
                  <a:pt x="1971" y="28553"/>
                </a:lnTo>
                <a:lnTo>
                  <a:pt x="2072" y="28495"/>
                </a:lnTo>
                <a:lnTo>
                  <a:pt x="2052" y="28461"/>
                </a:lnTo>
                <a:lnTo>
                  <a:pt x="1952" y="28520"/>
                </a:lnTo>
                <a:close/>
                <a:moveTo>
                  <a:pt x="1784" y="28617"/>
                </a:moveTo>
                <a:lnTo>
                  <a:pt x="1804" y="28651"/>
                </a:lnTo>
                <a:lnTo>
                  <a:pt x="1904" y="28592"/>
                </a:lnTo>
                <a:lnTo>
                  <a:pt x="1885" y="28559"/>
                </a:lnTo>
                <a:lnTo>
                  <a:pt x="1784" y="28617"/>
                </a:lnTo>
                <a:close/>
                <a:moveTo>
                  <a:pt x="3293" y="27738"/>
                </a:moveTo>
                <a:lnTo>
                  <a:pt x="3312" y="27771"/>
                </a:lnTo>
                <a:lnTo>
                  <a:pt x="3413" y="27713"/>
                </a:lnTo>
                <a:lnTo>
                  <a:pt x="3393" y="27679"/>
                </a:lnTo>
                <a:lnTo>
                  <a:pt x="3293" y="27738"/>
                </a:lnTo>
                <a:close/>
                <a:moveTo>
                  <a:pt x="2287" y="28324"/>
                </a:moveTo>
                <a:lnTo>
                  <a:pt x="2307" y="28358"/>
                </a:lnTo>
                <a:lnTo>
                  <a:pt x="2407" y="28299"/>
                </a:lnTo>
                <a:lnTo>
                  <a:pt x="2388" y="28266"/>
                </a:lnTo>
                <a:lnTo>
                  <a:pt x="2287" y="28324"/>
                </a:lnTo>
                <a:close/>
                <a:moveTo>
                  <a:pt x="8991" y="24415"/>
                </a:moveTo>
                <a:lnTo>
                  <a:pt x="9011" y="24449"/>
                </a:lnTo>
                <a:lnTo>
                  <a:pt x="9111" y="24390"/>
                </a:lnTo>
                <a:lnTo>
                  <a:pt x="9092" y="24357"/>
                </a:lnTo>
                <a:lnTo>
                  <a:pt x="8991" y="24415"/>
                </a:lnTo>
                <a:close/>
                <a:moveTo>
                  <a:pt x="2119" y="28422"/>
                </a:moveTo>
                <a:lnTo>
                  <a:pt x="2139" y="28456"/>
                </a:lnTo>
                <a:lnTo>
                  <a:pt x="2240" y="28397"/>
                </a:lnTo>
                <a:lnTo>
                  <a:pt x="2220" y="28363"/>
                </a:lnTo>
                <a:lnTo>
                  <a:pt x="2119" y="28422"/>
                </a:lnTo>
                <a:close/>
                <a:moveTo>
                  <a:pt x="20420" y="24514"/>
                </a:moveTo>
                <a:lnTo>
                  <a:pt x="20501" y="24602"/>
                </a:lnTo>
                <a:lnTo>
                  <a:pt x="20529" y="24576"/>
                </a:lnTo>
                <a:lnTo>
                  <a:pt x="20449" y="24488"/>
                </a:lnTo>
                <a:lnTo>
                  <a:pt x="20420" y="24514"/>
                </a:lnTo>
                <a:close/>
                <a:moveTo>
                  <a:pt x="20285" y="24368"/>
                </a:moveTo>
                <a:lnTo>
                  <a:pt x="20366" y="24455"/>
                </a:lnTo>
                <a:lnTo>
                  <a:pt x="20394" y="24429"/>
                </a:lnTo>
                <a:lnTo>
                  <a:pt x="20314" y="24342"/>
                </a:lnTo>
                <a:lnTo>
                  <a:pt x="20285" y="24368"/>
                </a:lnTo>
                <a:close/>
                <a:moveTo>
                  <a:pt x="20150" y="24221"/>
                </a:moveTo>
                <a:lnTo>
                  <a:pt x="20231" y="24309"/>
                </a:lnTo>
                <a:lnTo>
                  <a:pt x="20259" y="24283"/>
                </a:lnTo>
                <a:lnTo>
                  <a:pt x="20179" y="24195"/>
                </a:lnTo>
                <a:lnTo>
                  <a:pt x="20150" y="24221"/>
                </a:lnTo>
                <a:close/>
                <a:moveTo>
                  <a:pt x="20690" y="24807"/>
                </a:moveTo>
                <a:lnTo>
                  <a:pt x="20771" y="24895"/>
                </a:lnTo>
                <a:lnTo>
                  <a:pt x="20799" y="24869"/>
                </a:lnTo>
                <a:lnTo>
                  <a:pt x="20719" y="24781"/>
                </a:lnTo>
                <a:lnTo>
                  <a:pt x="20690" y="24807"/>
                </a:lnTo>
                <a:close/>
                <a:moveTo>
                  <a:pt x="20825" y="24954"/>
                </a:moveTo>
                <a:lnTo>
                  <a:pt x="20906" y="25041"/>
                </a:lnTo>
                <a:lnTo>
                  <a:pt x="20934" y="25015"/>
                </a:lnTo>
                <a:lnTo>
                  <a:pt x="20854" y="24928"/>
                </a:lnTo>
                <a:lnTo>
                  <a:pt x="20825" y="24954"/>
                </a:lnTo>
                <a:close/>
                <a:moveTo>
                  <a:pt x="20555" y="24661"/>
                </a:moveTo>
                <a:lnTo>
                  <a:pt x="20636" y="24748"/>
                </a:lnTo>
                <a:lnTo>
                  <a:pt x="20664" y="24722"/>
                </a:lnTo>
                <a:lnTo>
                  <a:pt x="20584" y="24635"/>
                </a:lnTo>
                <a:lnTo>
                  <a:pt x="20555" y="24661"/>
                </a:lnTo>
                <a:close/>
                <a:moveTo>
                  <a:pt x="20015" y="24075"/>
                </a:moveTo>
                <a:lnTo>
                  <a:pt x="20096" y="24162"/>
                </a:lnTo>
                <a:lnTo>
                  <a:pt x="20124" y="24136"/>
                </a:lnTo>
                <a:lnTo>
                  <a:pt x="20044" y="24049"/>
                </a:lnTo>
                <a:lnTo>
                  <a:pt x="20015" y="24075"/>
                </a:lnTo>
                <a:close/>
                <a:moveTo>
                  <a:pt x="19880" y="23928"/>
                </a:moveTo>
                <a:lnTo>
                  <a:pt x="19961" y="24016"/>
                </a:lnTo>
                <a:lnTo>
                  <a:pt x="19989" y="23990"/>
                </a:lnTo>
                <a:lnTo>
                  <a:pt x="19909" y="23902"/>
                </a:lnTo>
                <a:lnTo>
                  <a:pt x="19880" y="23928"/>
                </a:lnTo>
                <a:close/>
                <a:moveTo>
                  <a:pt x="19745" y="23782"/>
                </a:moveTo>
                <a:lnTo>
                  <a:pt x="19826" y="23869"/>
                </a:lnTo>
                <a:lnTo>
                  <a:pt x="19854" y="23843"/>
                </a:lnTo>
                <a:lnTo>
                  <a:pt x="19774" y="23756"/>
                </a:lnTo>
                <a:lnTo>
                  <a:pt x="19745" y="23782"/>
                </a:lnTo>
                <a:close/>
                <a:moveTo>
                  <a:pt x="20960" y="25100"/>
                </a:moveTo>
                <a:lnTo>
                  <a:pt x="21000" y="25143"/>
                </a:lnTo>
                <a:lnTo>
                  <a:pt x="21000" y="25086"/>
                </a:lnTo>
                <a:lnTo>
                  <a:pt x="20989" y="25074"/>
                </a:lnTo>
                <a:lnTo>
                  <a:pt x="20960" y="25100"/>
                </a:lnTo>
                <a:close/>
                <a:moveTo>
                  <a:pt x="19610" y="23636"/>
                </a:moveTo>
                <a:lnTo>
                  <a:pt x="19691" y="23723"/>
                </a:lnTo>
                <a:lnTo>
                  <a:pt x="19719" y="23697"/>
                </a:lnTo>
                <a:lnTo>
                  <a:pt x="19639" y="23609"/>
                </a:lnTo>
                <a:lnTo>
                  <a:pt x="19610" y="23636"/>
                </a:lnTo>
                <a:close/>
                <a:moveTo>
                  <a:pt x="19422" y="21141"/>
                </a:moveTo>
                <a:lnTo>
                  <a:pt x="19419" y="21024"/>
                </a:lnTo>
                <a:lnTo>
                  <a:pt x="19380" y="21025"/>
                </a:lnTo>
                <a:lnTo>
                  <a:pt x="19383" y="21142"/>
                </a:lnTo>
                <a:lnTo>
                  <a:pt x="19422" y="21141"/>
                </a:lnTo>
                <a:close/>
                <a:moveTo>
                  <a:pt x="19405" y="20557"/>
                </a:moveTo>
                <a:lnTo>
                  <a:pt x="19402" y="20440"/>
                </a:lnTo>
                <a:lnTo>
                  <a:pt x="19363" y="20442"/>
                </a:lnTo>
                <a:lnTo>
                  <a:pt x="19366" y="20558"/>
                </a:lnTo>
                <a:lnTo>
                  <a:pt x="19405" y="20557"/>
                </a:lnTo>
                <a:close/>
                <a:moveTo>
                  <a:pt x="19400" y="20363"/>
                </a:moveTo>
                <a:lnTo>
                  <a:pt x="19396" y="20246"/>
                </a:lnTo>
                <a:lnTo>
                  <a:pt x="19357" y="20247"/>
                </a:lnTo>
                <a:lnTo>
                  <a:pt x="19361" y="20364"/>
                </a:lnTo>
                <a:lnTo>
                  <a:pt x="19400" y="20363"/>
                </a:lnTo>
                <a:close/>
                <a:moveTo>
                  <a:pt x="19315" y="17444"/>
                </a:moveTo>
                <a:lnTo>
                  <a:pt x="19312" y="17328"/>
                </a:lnTo>
                <a:lnTo>
                  <a:pt x="19273" y="17329"/>
                </a:lnTo>
                <a:lnTo>
                  <a:pt x="19276" y="17446"/>
                </a:lnTo>
                <a:lnTo>
                  <a:pt x="19315" y="17444"/>
                </a:lnTo>
                <a:close/>
                <a:moveTo>
                  <a:pt x="19383" y="19779"/>
                </a:moveTo>
                <a:lnTo>
                  <a:pt x="19379" y="19662"/>
                </a:lnTo>
                <a:lnTo>
                  <a:pt x="19340" y="19663"/>
                </a:lnTo>
                <a:lnTo>
                  <a:pt x="19344" y="19780"/>
                </a:lnTo>
                <a:lnTo>
                  <a:pt x="19383" y="19779"/>
                </a:lnTo>
                <a:close/>
                <a:moveTo>
                  <a:pt x="19321" y="17639"/>
                </a:moveTo>
                <a:lnTo>
                  <a:pt x="19318" y="17522"/>
                </a:lnTo>
                <a:lnTo>
                  <a:pt x="19279" y="17523"/>
                </a:lnTo>
                <a:lnTo>
                  <a:pt x="19282" y="17640"/>
                </a:lnTo>
                <a:lnTo>
                  <a:pt x="19321" y="17639"/>
                </a:lnTo>
                <a:close/>
                <a:moveTo>
                  <a:pt x="19394" y="20168"/>
                </a:moveTo>
                <a:lnTo>
                  <a:pt x="19391" y="20051"/>
                </a:lnTo>
                <a:lnTo>
                  <a:pt x="19352" y="20052"/>
                </a:lnTo>
                <a:lnTo>
                  <a:pt x="19355" y="20169"/>
                </a:lnTo>
                <a:lnTo>
                  <a:pt x="19394" y="20168"/>
                </a:lnTo>
                <a:close/>
                <a:moveTo>
                  <a:pt x="19355" y="18806"/>
                </a:moveTo>
                <a:lnTo>
                  <a:pt x="19351" y="18690"/>
                </a:lnTo>
                <a:lnTo>
                  <a:pt x="19312" y="18691"/>
                </a:lnTo>
                <a:lnTo>
                  <a:pt x="19316" y="18807"/>
                </a:lnTo>
                <a:lnTo>
                  <a:pt x="19355" y="18806"/>
                </a:lnTo>
                <a:close/>
                <a:moveTo>
                  <a:pt x="19349" y="18612"/>
                </a:moveTo>
                <a:lnTo>
                  <a:pt x="19346" y="18495"/>
                </a:lnTo>
                <a:lnTo>
                  <a:pt x="19307" y="18496"/>
                </a:lnTo>
                <a:lnTo>
                  <a:pt x="19310" y="18613"/>
                </a:lnTo>
                <a:lnTo>
                  <a:pt x="19349" y="18612"/>
                </a:lnTo>
                <a:close/>
                <a:moveTo>
                  <a:pt x="19332" y="18028"/>
                </a:moveTo>
                <a:lnTo>
                  <a:pt x="19329" y="17911"/>
                </a:lnTo>
                <a:lnTo>
                  <a:pt x="19290" y="17912"/>
                </a:lnTo>
                <a:lnTo>
                  <a:pt x="19293" y="18029"/>
                </a:lnTo>
                <a:lnTo>
                  <a:pt x="19332" y="18028"/>
                </a:lnTo>
                <a:close/>
                <a:moveTo>
                  <a:pt x="19326" y="17834"/>
                </a:moveTo>
                <a:lnTo>
                  <a:pt x="19323" y="17717"/>
                </a:lnTo>
                <a:lnTo>
                  <a:pt x="19284" y="17718"/>
                </a:lnTo>
                <a:lnTo>
                  <a:pt x="19288" y="17835"/>
                </a:lnTo>
                <a:lnTo>
                  <a:pt x="19326" y="17834"/>
                </a:lnTo>
                <a:close/>
                <a:moveTo>
                  <a:pt x="19343" y="18417"/>
                </a:moveTo>
                <a:lnTo>
                  <a:pt x="19340" y="18300"/>
                </a:lnTo>
                <a:lnTo>
                  <a:pt x="19301" y="18302"/>
                </a:lnTo>
                <a:lnTo>
                  <a:pt x="19305" y="18418"/>
                </a:lnTo>
                <a:lnTo>
                  <a:pt x="19343" y="18417"/>
                </a:lnTo>
                <a:close/>
                <a:moveTo>
                  <a:pt x="19338" y="18223"/>
                </a:moveTo>
                <a:lnTo>
                  <a:pt x="19334" y="18106"/>
                </a:lnTo>
                <a:lnTo>
                  <a:pt x="19296" y="18107"/>
                </a:lnTo>
                <a:lnTo>
                  <a:pt x="19299" y="18224"/>
                </a:lnTo>
                <a:lnTo>
                  <a:pt x="19338" y="18223"/>
                </a:lnTo>
                <a:close/>
                <a:moveTo>
                  <a:pt x="19304" y="17055"/>
                </a:moveTo>
                <a:lnTo>
                  <a:pt x="19301" y="16939"/>
                </a:lnTo>
                <a:lnTo>
                  <a:pt x="19262" y="16940"/>
                </a:lnTo>
                <a:lnTo>
                  <a:pt x="19265" y="17056"/>
                </a:lnTo>
                <a:lnTo>
                  <a:pt x="19304" y="17055"/>
                </a:lnTo>
                <a:close/>
                <a:moveTo>
                  <a:pt x="19360" y="19001"/>
                </a:moveTo>
                <a:lnTo>
                  <a:pt x="19357" y="18884"/>
                </a:lnTo>
                <a:lnTo>
                  <a:pt x="19318" y="18885"/>
                </a:lnTo>
                <a:lnTo>
                  <a:pt x="19321" y="19002"/>
                </a:lnTo>
                <a:lnTo>
                  <a:pt x="19360" y="19001"/>
                </a:lnTo>
                <a:close/>
                <a:moveTo>
                  <a:pt x="19478" y="23086"/>
                </a:moveTo>
                <a:lnTo>
                  <a:pt x="19475" y="22970"/>
                </a:lnTo>
                <a:lnTo>
                  <a:pt x="19436" y="22971"/>
                </a:lnTo>
                <a:lnTo>
                  <a:pt x="19439" y="23087"/>
                </a:lnTo>
                <a:lnTo>
                  <a:pt x="19478" y="23086"/>
                </a:lnTo>
                <a:close/>
                <a:moveTo>
                  <a:pt x="19298" y="16861"/>
                </a:moveTo>
                <a:lnTo>
                  <a:pt x="19295" y="16744"/>
                </a:lnTo>
                <a:lnTo>
                  <a:pt x="19256" y="16745"/>
                </a:lnTo>
                <a:lnTo>
                  <a:pt x="19260" y="16862"/>
                </a:lnTo>
                <a:lnTo>
                  <a:pt x="19298" y="16861"/>
                </a:lnTo>
                <a:close/>
                <a:moveTo>
                  <a:pt x="19293" y="16666"/>
                </a:moveTo>
                <a:lnTo>
                  <a:pt x="19289" y="16550"/>
                </a:lnTo>
                <a:lnTo>
                  <a:pt x="19251" y="16551"/>
                </a:lnTo>
                <a:lnTo>
                  <a:pt x="19254" y="16667"/>
                </a:lnTo>
                <a:lnTo>
                  <a:pt x="19293" y="16666"/>
                </a:lnTo>
                <a:close/>
                <a:moveTo>
                  <a:pt x="19366" y="19195"/>
                </a:moveTo>
                <a:lnTo>
                  <a:pt x="19362" y="19079"/>
                </a:lnTo>
                <a:lnTo>
                  <a:pt x="19324" y="19080"/>
                </a:lnTo>
                <a:lnTo>
                  <a:pt x="19327" y="19196"/>
                </a:lnTo>
                <a:lnTo>
                  <a:pt x="19366" y="19195"/>
                </a:lnTo>
                <a:close/>
                <a:moveTo>
                  <a:pt x="19371" y="19390"/>
                </a:moveTo>
                <a:lnTo>
                  <a:pt x="19368" y="19273"/>
                </a:lnTo>
                <a:lnTo>
                  <a:pt x="19329" y="19274"/>
                </a:lnTo>
                <a:lnTo>
                  <a:pt x="19333" y="19391"/>
                </a:lnTo>
                <a:lnTo>
                  <a:pt x="19371" y="19390"/>
                </a:lnTo>
                <a:close/>
                <a:moveTo>
                  <a:pt x="19377" y="19584"/>
                </a:moveTo>
                <a:lnTo>
                  <a:pt x="19374" y="19468"/>
                </a:lnTo>
                <a:lnTo>
                  <a:pt x="19335" y="19469"/>
                </a:lnTo>
                <a:lnTo>
                  <a:pt x="19338" y="19585"/>
                </a:lnTo>
                <a:lnTo>
                  <a:pt x="19377" y="19584"/>
                </a:lnTo>
                <a:close/>
                <a:moveTo>
                  <a:pt x="19388" y="19973"/>
                </a:moveTo>
                <a:lnTo>
                  <a:pt x="19385" y="19857"/>
                </a:lnTo>
                <a:lnTo>
                  <a:pt x="19346" y="19858"/>
                </a:lnTo>
                <a:lnTo>
                  <a:pt x="19349" y="19975"/>
                </a:lnTo>
                <a:lnTo>
                  <a:pt x="19388" y="19973"/>
                </a:lnTo>
                <a:close/>
                <a:moveTo>
                  <a:pt x="19467" y="22697"/>
                </a:moveTo>
                <a:lnTo>
                  <a:pt x="19464" y="22580"/>
                </a:lnTo>
                <a:lnTo>
                  <a:pt x="19425" y="22582"/>
                </a:lnTo>
                <a:lnTo>
                  <a:pt x="19428" y="22698"/>
                </a:lnTo>
                <a:lnTo>
                  <a:pt x="19467" y="22697"/>
                </a:lnTo>
                <a:close/>
                <a:moveTo>
                  <a:pt x="19473" y="22892"/>
                </a:moveTo>
                <a:lnTo>
                  <a:pt x="19469" y="22775"/>
                </a:lnTo>
                <a:lnTo>
                  <a:pt x="19430" y="22776"/>
                </a:lnTo>
                <a:lnTo>
                  <a:pt x="19434" y="22893"/>
                </a:lnTo>
                <a:lnTo>
                  <a:pt x="19473" y="22892"/>
                </a:lnTo>
                <a:close/>
                <a:moveTo>
                  <a:pt x="19310" y="17250"/>
                </a:moveTo>
                <a:lnTo>
                  <a:pt x="19306" y="17133"/>
                </a:lnTo>
                <a:lnTo>
                  <a:pt x="19267" y="17134"/>
                </a:lnTo>
                <a:lnTo>
                  <a:pt x="19271" y="17251"/>
                </a:lnTo>
                <a:lnTo>
                  <a:pt x="19310" y="17250"/>
                </a:lnTo>
                <a:close/>
                <a:moveTo>
                  <a:pt x="19411" y="20752"/>
                </a:moveTo>
                <a:lnTo>
                  <a:pt x="19407" y="20635"/>
                </a:lnTo>
                <a:lnTo>
                  <a:pt x="19369" y="20636"/>
                </a:lnTo>
                <a:lnTo>
                  <a:pt x="19372" y="20753"/>
                </a:lnTo>
                <a:lnTo>
                  <a:pt x="19411" y="20752"/>
                </a:lnTo>
                <a:close/>
                <a:moveTo>
                  <a:pt x="19287" y="16472"/>
                </a:moveTo>
                <a:lnTo>
                  <a:pt x="19284" y="16355"/>
                </a:lnTo>
                <a:lnTo>
                  <a:pt x="19245" y="16356"/>
                </a:lnTo>
                <a:lnTo>
                  <a:pt x="19248" y="16473"/>
                </a:lnTo>
                <a:lnTo>
                  <a:pt x="19287" y="16472"/>
                </a:lnTo>
                <a:close/>
                <a:moveTo>
                  <a:pt x="19433" y="21530"/>
                </a:moveTo>
                <a:lnTo>
                  <a:pt x="19430" y="21413"/>
                </a:lnTo>
                <a:lnTo>
                  <a:pt x="19391" y="21414"/>
                </a:lnTo>
                <a:lnTo>
                  <a:pt x="19394" y="21531"/>
                </a:lnTo>
                <a:lnTo>
                  <a:pt x="19433" y="21530"/>
                </a:lnTo>
                <a:close/>
                <a:moveTo>
                  <a:pt x="19416" y="20946"/>
                </a:moveTo>
                <a:lnTo>
                  <a:pt x="19413" y="20830"/>
                </a:lnTo>
                <a:lnTo>
                  <a:pt x="19374" y="20831"/>
                </a:lnTo>
                <a:lnTo>
                  <a:pt x="19378" y="20947"/>
                </a:lnTo>
                <a:lnTo>
                  <a:pt x="19416" y="20946"/>
                </a:lnTo>
                <a:close/>
                <a:moveTo>
                  <a:pt x="19428" y="21335"/>
                </a:moveTo>
                <a:lnTo>
                  <a:pt x="19424" y="21219"/>
                </a:lnTo>
                <a:lnTo>
                  <a:pt x="19385" y="21220"/>
                </a:lnTo>
                <a:lnTo>
                  <a:pt x="19389" y="21336"/>
                </a:lnTo>
                <a:lnTo>
                  <a:pt x="19428" y="21335"/>
                </a:lnTo>
                <a:close/>
                <a:moveTo>
                  <a:pt x="19239" y="16162"/>
                </a:moveTo>
                <a:lnTo>
                  <a:pt x="19243" y="16278"/>
                </a:lnTo>
                <a:lnTo>
                  <a:pt x="19282" y="16277"/>
                </a:lnTo>
                <a:lnTo>
                  <a:pt x="19278" y="16161"/>
                </a:lnTo>
                <a:lnTo>
                  <a:pt x="19239" y="16162"/>
                </a:lnTo>
                <a:close/>
                <a:moveTo>
                  <a:pt x="19276" y="16083"/>
                </a:moveTo>
                <a:lnTo>
                  <a:pt x="19273" y="15966"/>
                </a:lnTo>
                <a:lnTo>
                  <a:pt x="19234" y="15967"/>
                </a:lnTo>
                <a:lnTo>
                  <a:pt x="19237" y="16084"/>
                </a:lnTo>
                <a:lnTo>
                  <a:pt x="19276" y="16083"/>
                </a:lnTo>
                <a:close/>
                <a:moveTo>
                  <a:pt x="19268" y="15797"/>
                </a:moveTo>
                <a:cubicBezTo>
                  <a:pt x="19340" y="15787"/>
                  <a:pt x="19402" y="15744"/>
                  <a:pt x="19438" y="15683"/>
                </a:cubicBezTo>
                <a:lnTo>
                  <a:pt x="19521" y="15720"/>
                </a:lnTo>
                <a:lnTo>
                  <a:pt x="19537" y="15685"/>
                </a:lnTo>
                <a:lnTo>
                  <a:pt x="19455" y="15648"/>
                </a:lnTo>
                <a:cubicBezTo>
                  <a:pt x="19464" y="15622"/>
                  <a:pt x="19470" y="15594"/>
                  <a:pt x="19470" y="15565"/>
                </a:cubicBezTo>
                <a:cubicBezTo>
                  <a:pt x="19470" y="15515"/>
                  <a:pt x="19455" y="15470"/>
                  <a:pt x="19428" y="15432"/>
                </a:cubicBezTo>
                <a:lnTo>
                  <a:pt x="19490" y="15384"/>
                </a:lnTo>
                <a:lnTo>
                  <a:pt x="19466" y="15353"/>
                </a:lnTo>
                <a:lnTo>
                  <a:pt x="19404" y="15402"/>
                </a:lnTo>
                <a:cubicBezTo>
                  <a:pt x="19361" y="15358"/>
                  <a:pt x="19301" y="15330"/>
                  <a:pt x="19235" y="15330"/>
                </a:cubicBezTo>
                <a:cubicBezTo>
                  <a:pt x="19184" y="15330"/>
                  <a:pt x="19138" y="15346"/>
                  <a:pt x="19099" y="15373"/>
                </a:cubicBezTo>
                <a:lnTo>
                  <a:pt x="19043" y="15307"/>
                </a:lnTo>
                <a:lnTo>
                  <a:pt x="19014" y="15332"/>
                </a:lnTo>
                <a:lnTo>
                  <a:pt x="19070" y="15398"/>
                </a:lnTo>
                <a:cubicBezTo>
                  <a:pt x="19027" y="15441"/>
                  <a:pt x="19000" y="15500"/>
                  <a:pt x="19000" y="15565"/>
                </a:cubicBezTo>
                <a:cubicBezTo>
                  <a:pt x="19000" y="15582"/>
                  <a:pt x="19002" y="15598"/>
                  <a:pt x="19005" y="15614"/>
                </a:cubicBezTo>
                <a:lnTo>
                  <a:pt x="18925" y="15642"/>
                </a:lnTo>
                <a:lnTo>
                  <a:pt x="18938" y="15679"/>
                </a:lnTo>
                <a:lnTo>
                  <a:pt x="19017" y="15651"/>
                </a:lnTo>
                <a:cubicBezTo>
                  <a:pt x="19039" y="15709"/>
                  <a:pt x="19085" y="15756"/>
                  <a:pt x="19143" y="15780"/>
                </a:cubicBezTo>
                <a:lnTo>
                  <a:pt x="19117" y="15845"/>
                </a:lnTo>
                <a:lnTo>
                  <a:pt x="19153" y="15859"/>
                </a:lnTo>
                <a:lnTo>
                  <a:pt x="19180" y="15793"/>
                </a:lnTo>
                <a:cubicBezTo>
                  <a:pt x="19195" y="15797"/>
                  <a:pt x="19212" y="15799"/>
                  <a:pt x="19229" y="15799"/>
                </a:cubicBezTo>
                <a:lnTo>
                  <a:pt x="19232" y="15889"/>
                </a:lnTo>
                <a:lnTo>
                  <a:pt x="19270" y="15888"/>
                </a:lnTo>
                <a:lnTo>
                  <a:pt x="19268" y="15797"/>
                </a:lnTo>
                <a:close/>
                <a:moveTo>
                  <a:pt x="19439" y="21724"/>
                </a:moveTo>
                <a:lnTo>
                  <a:pt x="19435" y="21608"/>
                </a:lnTo>
                <a:lnTo>
                  <a:pt x="19397" y="21609"/>
                </a:lnTo>
                <a:lnTo>
                  <a:pt x="19400" y="21725"/>
                </a:lnTo>
                <a:lnTo>
                  <a:pt x="19439" y="21724"/>
                </a:lnTo>
                <a:close/>
                <a:moveTo>
                  <a:pt x="19444" y="21919"/>
                </a:moveTo>
                <a:lnTo>
                  <a:pt x="19441" y="21802"/>
                </a:lnTo>
                <a:lnTo>
                  <a:pt x="19402" y="21803"/>
                </a:lnTo>
                <a:lnTo>
                  <a:pt x="19406" y="21920"/>
                </a:lnTo>
                <a:lnTo>
                  <a:pt x="19444" y="21919"/>
                </a:lnTo>
                <a:close/>
                <a:moveTo>
                  <a:pt x="19450" y="22113"/>
                </a:moveTo>
                <a:lnTo>
                  <a:pt x="19447" y="21997"/>
                </a:lnTo>
                <a:lnTo>
                  <a:pt x="19408" y="21998"/>
                </a:lnTo>
                <a:lnTo>
                  <a:pt x="19411" y="22115"/>
                </a:lnTo>
                <a:lnTo>
                  <a:pt x="19450" y="22113"/>
                </a:lnTo>
                <a:close/>
                <a:moveTo>
                  <a:pt x="19456" y="22308"/>
                </a:moveTo>
                <a:lnTo>
                  <a:pt x="19452" y="22191"/>
                </a:lnTo>
                <a:lnTo>
                  <a:pt x="19414" y="22192"/>
                </a:lnTo>
                <a:lnTo>
                  <a:pt x="19417" y="22309"/>
                </a:lnTo>
                <a:lnTo>
                  <a:pt x="19456" y="22308"/>
                </a:lnTo>
                <a:close/>
                <a:moveTo>
                  <a:pt x="19461" y="22503"/>
                </a:moveTo>
                <a:lnTo>
                  <a:pt x="19458" y="22386"/>
                </a:lnTo>
                <a:lnTo>
                  <a:pt x="19419" y="22387"/>
                </a:lnTo>
                <a:lnTo>
                  <a:pt x="19423" y="22504"/>
                </a:lnTo>
                <a:lnTo>
                  <a:pt x="19461" y="22503"/>
                </a:lnTo>
                <a:close/>
                <a:moveTo>
                  <a:pt x="14027" y="29546"/>
                </a:moveTo>
                <a:lnTo>
                  <a:pt x="14064" y="29558"/>
                </a:lnTo>
                <a:lnTo>
                  <a:pt x="14098" y="29447"/>
                </a:lnTo>
                <a:lnTo>
                  <a:pt x="14061" y="29436"/>
                </a:lnTo>
                <a:lnTo>
                  <a:pt x="14027" y="29546"/>
                </a:lnTo>
                <a:close/>
                <a:moveTo>
                  <a:pt x="14646" y="27514"/>
                </a:moveTo>
                <a:lnTo>
                  <a:pt x="14683" y="27525"/>
                </a:lnTo>
                <a:lnTo>
                  <a:pt x="14717" y="27414"/>
                </a:lnTo>
                <a:lnTo>
                  <a:pt x="14680" y="27403"/>
                </a:lnTo>
                <a:lnTo>
                  <a:pt x="14646" y="27514"/>
                </a:lnTo>
                <a:close/>
                <a:moveTo>
                  <a:pt x="14815" y="26960"/>
                </a:moveTo>
                <a:lnTo>
                  <a:pt x="14852" y="26971"/>
                </a:lnTo>
                <a:lnTo>
                  <a:pt x="14886" y="26860"/>
                </a:lnTo>
                <a:lnTo>
                  <a:pt x="14849" y="26849"/>
                </a:lnTo>
                <a:lnTo>
                  <a:pt x="14815" y="26960"/>
                </a:lnTo>
                <a:close/>
                <a:moveTo>
                  <a:pt x="14139" y="29177"/>
                </a:moveTo>
                <a:lnTo>
                  <a:pt x="14177" y="29188"/>
                </a:lnTo>
                <a:lnTo>
                  <a:pt x="14210" y="29077"/>
                </a:lnTo>
                <a:lnTo>
                  <a:pt x="14173" y="29066"/>
                </a:lnTo>
                <a:lnTo>
                  <a:pt x="14139" y="29177"/>
                </a:lnTo>
                <a:close/>
                <a:moveTo>
                  <a:pt x="14252" y="28807"/>
                </a:moveTo>
                <a:lnTo>
                  <a:pt x="14289" y="28819"/>
                </a:lnTo>
                <a:lnTo>
                  <a:pt x="14323" y="28708"/>
                </a:lnTo>
                <a:lnTo>
                  <a:pt x="14286" y="28696"/>
                </a:lnTo>
                <a:lnTo>
                  <a:pt x="14252" y="28807"/>
                </a:lnTo>
                <a:close/>
                <a:moveTo>
                  <a:pt x="15153" y="25851"/>
                </a:moveTo>
                <a:lnTo>
                  <a:pt x="15190" y="25862"/>
                </a:lnTo>
                <a:lnTo>
                  <a:pt x="15224" y="25751"/>
                </a:lnTo>
                <a:lnTo>
                  <a:pt x="15187" y="25740"/>
                </a:lnTo>
                <a:lnTo>
                  <a:pt x="15153" y="25851"/>
                </a:lnTo>
                <a:close/>
                <a:moveTo>
                  <a:pt x="14308" y="28623"/>
                </a:moveTo>
                <a:lnTo>
                  <a:pt x="14345" y="28634"/>
                </a:lnTo>
                <a:lnTo>
                  <a:pt x="14379" y="28523"/>
                </a:lnTo>
                <a:lnTo>
                  <a:pt x="14342" y="28512"/>
                </a:lnTo>
                <a:lnTo>
                  <a:pt x="14308" y="28623"/>
                </a:lnTo>
                <a:close/>
                <a:moveTo>
                  <a:pt x="14365" y="28438"/>
                </a:moveTo>
                <a:lnTo>
                  <a:pt x="14402" y="28449"/>
                </a:lnTo>
                <a:lnTo>
                  <a:pt x="14436" y="28338"/>
                </a:lnTo>
                <a:lnTo>
                  <a:pt x="14398" y="28327"/>
                </a:lnTo>
                <a:lnTo>
                  <a:pt x="14365" y="28438"/>
                </a:lnTo>
                <a:close/>
                <a:moveTo>
                  <a:pt x="14196" y="28992"/>
                </a:moveTo>
                <a:lnTo>
                  <a:pt x="14233" y="29003"/>
                </a:lnTo>
                <a:lnTo>
                  <a:pt x="14267" y="28892"/>
                </a:lnTo>
                <a:lnTo>
                  <a:pt x="14229" y="28881"/>
                </a:lnTo>
                <a:lnTo>
                  <a:pt x="14196" y="28992"/>
                </a:lnTo>
                <a:close/>
                <a:moveTo>
                  <a:pt x="14702" y="27329"/>
                </a:moveTo>
                <a:lnTo>
                  <a:pt x="14740" y="27341"/>
                </a:lnTo>
                <a:lnTo>
                  <a:pt x="14773" y="27230"/>
                </a:lnTo>
                <a:lnTo>
                  <a:pt x="14736" y="27218"/>
                </a:lnTo>
                <a:lnTo>
                  <a:pt x="14702" y="27329"/>
                </a:lnTo>
                <a:close/>
                <a:moveTo>
                  <a:pt x="14759" y="27144"/>
                </a:moveTo>
                <a:lnTo>
                  <a:pt x="14796" y="27156"/>
                </a:lnTo>
                <a:lnTo>
                  <a:pt x="14830" y="27045"/>
                </a:lnTo>
                <a:lnTo>
                  <a:pt x="14793" y="27034"/>
                </a:lnTo>
                <a:lnTo>
                  <a:pt x="14759" y="27144"/>
                </a:lnTo>
                <a:close/>
                <a:moveTo>
                  <a:pt x="15209" y="25666"/>
                </a:moveTo>
                <a:lnTo>
                  <a:pt x="15246" y="25678"/>
                </a:lnTo>
                <a:lnTo>
                  <a:pt x="15280" y="25567"/>
                </a:lnTo>
                <a:lnTo>
                  <a:pt x="15243" y="25555"/>
                </a:lnTo>
                <a:lnTo>
                  <a:pt x="15209" y="25666"/>
                </a:lnTo>
                <a:close/>
                <a:moveTo>
                  <a:pt x="14871" y="26775"/>
                </a:moveTo>
                <a:lnTo>
                  <a:pt x="14909" y="26786"/>
                </a:lnTo>
                <a:lnTo>
                  <a:pt x="14942" y="26675"/>
                </a:lnTo>
                <a:lnTo>
                  <a:pt x="14905" y="26664"/>
                </a:lnTo>
                <a:lnTo>
                  <a:pt x="14871" y="26775"/>
                </a:lnTo>
                <a:close/>
                <a:moveTo>
                  <a:pt x="14083" y="29362"/>
                </a:moveTo>
                <a:lnTo>
                  <a:pt x="14120" y="29373"/>
                </a:lnTo>
                <a:lnTo>
                  <a:pt x="14154" y="29262"/>
                </a:lnTo>
                <a:lnTo>
                  <a:pt x="14117" y="29251"/>
                </a:lnTo>
                <a:lnTo>
                  <a:pt x="14083" y="29362"/>
                </a:lnTo>
                <a:close/>
                <a:moveTo>
                  <a:pt x="15040" y="26221"/>
                </a:moveTo>
                <a:lnTo>
                  <a:pt x="15077" y="26232"/>
                </a:lnTo>
                <a:lnTo>
                  <a:pt x="15111" y="26121"/>
                </a:lnTo>
                <a:lnTo>
                  <a:pt x="15074" y="26110"/>
                </a:lnTo>
                <a:lnTo>
                  <a:pt x="15040" y="26221"/>
                </a:lnTo>
                <a:close/>
                <a:moveTo>
                  <a:pt x="15097" y="26036"/>
                </a:moveTo>
                <a:lnTo>
                  <a:pt x="15134" y="26047"/>
                </a:lnTo>
                <a:lnTo>
                  <a:pt x="15168" y="25936"/>
                </a:lnTo>
                <a:lnTo>
                  <a:pt x="15130" y="25925"/>
                </a:lnTo>
                <a:lnTo>
                  <a:pt x="15097" y="26036"/>
                </a:lnTo>
                <a:close/>
                <a:moveTo>
                  <a:pt x="14984" y="26405"/>
                </a:moveTo>
                <a:lnTo>
                  <a:pt x="15021" y="26417"/>
                </a:lnTo>
                <a:lnTo>
                  <a:pt x="15055" y="26306"/>
                </a:lnTo>
                <a:lnTo>
                  <a:pt x="15018" y="26294"/>
                </a:lnTo>
                <a:lnTo>
                  <a:pt x="14984" y="26405"/>
                </a:lnTo>
                <a:close/>
                <a:moveTo>
                  <a:pt x="13980" y="29700"/>
                </a:moveTo>
                <a:lnTo>
                  <a:pt x="14021" y="29700"/>
                </a:lnTo>
                <a:lnTo>
                  <a:pt x="14041" y="29632"/>
                </a:lnTo>
                <a:lnTo>
                  <a:pt x="14004" y="29620"/>
                </a:lnTo>
                <a:lnTo>
                  <a:pt x="13980" y="29700"/>
                </a:lnTo>
                <a:close/>
                <a:moveTo>
                  <a:pt x="14928" y="26590"/>
                </a:moveTo>
                <a:lnTo>
                  <a:pt x="14965" y="26601"/>
                </a:lnTo>
                <a:lnTo>
                  <a:pt x="14999" y="26490"/>
                </a:lnTo>
                <a:lnTo>
                  <a:pt x="14961" y="26479"/>
                </a:lnTo>
                <a:lnTo>
                  <a:pt x="14928" y="26590"/>
                </a:lnTo>
                <a:close/>
                <a:moveTo>
                  <a:pt x="14421" y="28253"/>
                </a:moveTo>
                <a:lnTo>
                  <a:pt x="14458" y="28264"/>
                </a:lnTo>
                <a:lnTo>
                  <a:pt x="14492" y="28153"/>
                </a:lnTo>
                <a:lnTo>
                  <a:pt x="14455" y="28142"/>
                </a:lnTo>
                <a:lnTo>
                  <a:pt x="14421" y="28253"/>
                </a:lnTo>
                <a:close/>
                <a:moveTo>
                  <a:pt x="14477" y="28068"/>
                </a:moveTo>
                <a:lnTo>
                  <a:pt x="14514" y="28080"/>
                </a:lnTo>
                <a:lnTo>
                  <a:pt x="14548" y="27969"/>
                </a:lnTo>
                <a:lnTo>
                  <a:pt x="14511" y="27957"/>
                </a:lnTo>
                <a:lnTo>
                  <a:pt x="14477" y="28068"/>
                </a:lnTo>
                <a:close/>
                <a:moveTo>
                  <a:pt x="14590" y="27699"/>
                </a:moveTo>
                <a:lnTo>
                  <a:pt x="14627" y="27710"/>
                </a:lnTo>
                <a:lnTo>
                  <a:pt x="14661" y="27599"/>
                </a:lnTo>
                <a:lnTo>
                  <a:pt x="14624" y="27588"/>
                </a:lnTo>
                <a:lnTo>
                  <a:pt x="14590" y="27699"/>
                </a:lnTo>
                <a:close/>
                <a:moveTo>
                  <a:pt x="14534" y="27884"/>
                </a:moveTo>
                <a:lnTo>
                  <a:pt x="14571" y="27895"/>
                </a:lnTo>
                <a:lnTo>
                  <a:pt x="14604" y="27784"/>
                </a:lnTo>
                <a:lnTo>
                  <a:pt x="14567" y="27773"/>
                </a:lnTo>
                <a:lnTo>
                  <a:pt x="14534" y="27884"/>
                </a:lnTo>
                <a:close/>
                <a:moveTo>
                  <a:pt x="12840" y="24308"/>
                </a:moveTo>
                <a:lnTo>
                  <a:pt x="12952" y="24348"/>
                </a:lnTo>
                <a:lnTo>
                  <a:pt x="12965" y="24311"/>
                </a:lnTo>
                <a:lnTo>
                  <a:pt x="12853" y="24272"/>
                </a:lnTo>
                <a:lnTo>
                  <a:pt x="12840" y="24308"/>
                </a:lnTo>
                <a:close/>
                <a:moveTo>
                  <a:pt x="12283" y="24109"/>
                </a:moveTo>
                <a:lnTo>
                  <a:pt x="12394" y="24149"/>
                </a:lnTo>
                <a:lnTo>
                  <a:pt x="12407" y="24112"/>
                </a:lnTo>
                <a:lnTo>
                  <a:pt x="12296" y="24073"/>
                </a:lnTo>
                <a:lnTo>
                  <a:pt x="12283" y="24109"/>
                </a:lnTo>
                <a:close/>
                <a:moveTo>
                  <a:pt x="11168" y="23711"/>
                </a:moveTo>
                <a:lnTo>
                  <a:pt x="11279" y="23751"/>
                </a:lnTo>
                <a:lnTo>
                  <a:pt x="11292" y="23714"/>
                </a:lnTo>
                <a:lnTo>
                  <a:pt x="11181" y="23675"/>
                </a:lnTo>
                <a:lnTo>
                  <a:pt x="11168" y="23711"/>
                </a:lnTo>
                <a:close/>
                <a:moveTo>
                  <a:pt x="12469" y="24175"/>
                </a:moveTo>
                <a:lnTo>
                  <a:pt x="12580" y="24215"/>
                </a:lnTo>
                <a:lnTo>
                  <a:pt x="12593" y="24179"/>
                </a:lnTo>
                <a:lnTo>
                  <a:pt x="12482" y="24139"/>
                </a:lnTo>
                <a:lnTo>
                  <a:pt x="12469" y="24175"/>
                </a:lnTo>
                <a:close/>
                <a:moveTo>
                  <a:pt x="12097" y="24043"/>
                </a:moveTo>
                <a:lnTo>
                  <a:pt x="12208" y="24082"/>
                </a:lnTo>
                <a:lnTo>
                  <a:pt x="12221" y="24046"/>
                </a:lnTo>
                <a:lnTo>
                  <a:pt x="12110" y="24006"/>
                </a:lnTo>
                <a:lnTo>
                  <a:pt x="12097" y="24043"/>
                </a:lnTo>
                <a:close/>
                <a:moveTo>
                  <a:pt x="11725" y="23910"/>
                </a:moveTo>
                <a:lnTo>
                  <a:pt x="11836" y="23950"/>
                </a:lnTo>
                <a:lnTo>
                  <a:pt x="11849" y="23913"/>
                </a:lnTo>
                <a:lnTo>
                  <a:pt x="11738" y="23874"/>
                </a:lnTo>
                <a:lnTo>
                  <a:pt x="11725" y="23910"/>
                </a:lnTo>
                <a:close/>
                <a:moveTo>
                  <a:pt x="10982" y="23645"/>
                </a:moveTo>
                <a:lnTo>
                  <a:pt x="11093" y="23685"/>
                </a:lnTo>
                <a:lnTo>
                  <a:pt x="11106" y="23648"/>
                </a:lnTo>
                <a:lnTo>
                  <a:pt x="10995" y="23608"/>
                </a:lnTo>
                <a:lnTo>
                  <a:pt x="10982" y="23645"/>
                </a:lnTo>
                <a:close/>
                <a:moveTo>
                  <a:pt x="11911" y="23977"/>
                </a:moveTo>
                <a:lnTo>
                  <a:pt x="12022" y="24016"/>
                </a:lnTo>
                <a:lnTo>
                  <a:pt x="12035" y="23980"/>
                </a:lnTo>
                <a:lnTo>
                  <a:pt x="11924" y="23940"/>
                </a:lnTo>
                <a:lnTo>
                  <a:pt x="11911" y="23977"/>
                </a:lnTo>
                <a:close/>
                <a:moveTo>
                  <a:pt x="11353" y="23778"/>
                </a:moveTo>
                <a:lnTo>
                  <a:pt x="11465" y="23817"/>
                </a:lnTo>
                <a:lnTo>
                  <a:pt x="11478" y="23781"/>
                </a:lnTo>
                <a:lnTo>
                  <a:pt x="11366" y="23741"/>
                </a:lnTo>
                <a:lnTo>
                  <a:pt x="11353" y="23778"/>
                </a:lnTo>
                <a:close/>
                <a:moveTo>
                  <a:pt x="11539" y="23844"/>
                </a:moveTo>
                <a:lnTo>
                  <a:pt x="11650" y="23884"/>
                </a:lnTo>
                <a:lnTo>
                  <a:pt x="11663" y="23847"/>
                </a:lnTo>
                <a:lnTo>
                  <a:pt x="11552" y="23807"/>
                </a:lnTo>
                <a:lnTo>
                  <a:pt x="11539" y="23844"/>
                </a:lnTo>
                <a:close/>
                <a:moveTo>
                  <a:pt x="13398" y="24507"/>
                </a:moveTo>
                <a:lnTo>
                  <a:pt x="13509" y="24547"/>
                </a:lnTo>
                <a:lnTo>
                  <a:pt x="13522" y="24510"/>
                </a:lnTo>
                <a:lnTo>
                  <a:pt x="13411" y="24470"/>
                </a:lnTo>
                <a:lnTo>
                  <a:pt x="13398" y="24507"/>
                </a:lnTo>
                <a:close/>
                <a:moveTo>
                  <a:pt x="13584" y="24573"/>
                </a:moveTo>
                <a:lnTo>
                  <a:pt x="13695" y="24613"/>
                </a:lnTo>
                <a:lnTo>
                  <a:pt x="13708" y="24576"/>
                </a:lnTo>
                <a:lnTo>
                  <a:pt x="13597" y="24537"/>
                </a:lnTo>
                <a:lnTo>
                  <a:pt x="13584" y="24573"/>
                </a:lnTo>
                <a:close/>
                <a:moveTo>
                  <a:pt x="13770" y="24640"/>
                </a:moveTo>
                <a:lnTo>
                  <a:pt x="13881" y="24679"/>
                </a:lnTo>
                <a:lnTo>
                  <a:pt x="13894" y="24643"/>
                </a:lnTo>
                <a:lnTo>
                  <a:pt x="13783" y="24603"/>
                </a:lnTo>
                <a:lnTo>
                  <a:pt x="13770" y="24640"/>
                </a:lnTo>
                <a:close/>
                <a:moveTo>
                  <a:pt x="12654" y="24242"/>
                </a:moveTo>
                <a:lnTo>
                  <a:pt x="12766" y="24281"/>
                </a:lnTo>
                <a:lnTo>
                  <a:pt x="12779" y="24245"/>
                </a:lnTo>
                <a:lnTo>
                  <a:pt x="12667" y="24205"/>
                </a:lnTo>
                <a:lnTo>
                  <a:pt x="12654" y="24242"/>
                </a:lnTo>
                <a:close/>
                <a:moveTo>
                  <a:pt x="13212" y="24441"/>
                </a:moveTo>
                <a:lnTo>
                  <a:pt x="13323" y="24480"/>
                </a:lnTo>
                <a:lnTo>
                  <a:pt x="13336" y="24444"/>
                </a:lnTo>
                <a:lnTo>
                  <a:pt x="13225" y="24404"/>
                </a:lnTo>
                <a:lnTo>
                  <a:pt x="13212" y="24441"/>
                </a:lnTo>
                <a:close/>
                <a:moveTo>
                  <a:pt x="13026" y="24374"/>
                </a:moveTo>
                <a:lnTo>
                  <a:pt x="13137" y="24414"/>
                </a:lnTo>
                <a:lnTo>
                  <a:pt x="13150" y="24378"/>
                </a:lnTo>
                <a:lnTo>
                  <a:pt x="13039" y="24338"/>
                </a:lnTo>
                <a:lnTo>
                  <a:pt x="13026" y="24374"/>
                </a:lnTo>
                <a:close/>
                <a:moveTo>
                  <a:pt x="14637" y="24908"/>
                </a:moveTo>
                <a:lnTo>
                  <a:pt x="14526" y="24868"/>
                </a:lnTo>
                <a:lnTo>
                  <a:pt x="14513" y="24905"/>
                </a:lnTo>
                <a:lnTo>
                  <a:pt x="14624" y="24945"/>
                </a:lnTo>
                <a:lnTo>
                  <a:pt x="14637" y="24908"/>
                </a:lnTo>
                <a:close/>
                <a:moveTo>
                  <a:pt x="15009" y="25041"/>
                </a:moveTo>
                <a:lnTo>
                  <a:pt x="14898" y="25001"/>
                </a:lnTo>
                <a:lnTo>
                  <a:pt x="14885" y="25037"/>
                </a:lnTo>
                <a:lnTo>
                  <a:pt x="14996" y="25077"/>
                </a:lnTo>
                <a:lnTo>
                  <a:pt x="15009" y="25041"/>
                </a:lnTo>
                <a:close/>
                <a:moveTo>
                  <a:pt x="14823" y="24974"/>
                </a:moveTo>
                <a:lnTo>
                  <a:pt x="14712" y="24935"/>
                </a:lnTo>
                <a:lnTo>
                  <a:pt x="14699" y="24971"/>
                </a:lnTo>
                <a:lnTo>
                  <a:pt x="14810" y="25011"/>
                </a:lnTo>
                <a:lnTo>
                  <a:pt x="14823" y="24974"/>
                </a:lnTo>
                <a:close/>
                <a:moveTo>
                  <a:pt x="14451" y="24842"/>
                </a:moveTo>
                <a:lnTo>
                  <a:pt x="14340" y="24802"/>
                </a:lnTo>
                <a:lnTo>
                  <a:pt x="14327" y="24839"/>
                </a:lnTo>
                <a:lnTo>
                  <a:pt x="14438" y="24878"/>
                </a:lnTo>
                <a:lnTo>
                  <a:pt x="14451" y="24842"/>
                </a:lnTo>
                <a:close/>
                <a:moveTo>
                  <a:pt x="14266" y="24775"/>
                </a:moveTo>
                <a:lnTo>
                  <a:pt x="14154" y="24736"/>
                </a:lnTo>
                <a:lnTo>
                  <a:pt x="14141" y="24772"/>
                </a:lnTo>
                <a:lnTo>
                  <a:pt x="14253" y="24812"/>
                </a:lnTo>
                <a:lnTo>
                  <a:pt x="14266" y="24775"/>
                </a:lnTo>
                <a:close/>
                <a:moveTo>
                  <a:pt x="14080" y="24709"/>
                </a:moveTo>
                <a:lnTo>
                  <a:pt x="13968" y="24669"/>
                </a:lnTo>
                <a:lnTo>
                  <a:pt x="13955" y="24706"/>
                </a:lnTo>
                <a:lnTo>
                  <a:pt x="14067" y="24746"/>
                </a:lnTo>
                <a:lnTo>
                  <a:pt x="14080" y="24709"/>
                </a:lnTo>
                <a:close/>
                <a:moveTo>
                  <a:pt x="323" y="12198"/>
                </a:moveTo>
                <a:lnTo>
                  <a:pt x="288" y="12181"/>
                </a:lnTo>
                <a:lnTo>
                  <a:pt x="236" y="12285"/>
                </a:lnTo>
                <a:lnTo>
                  <a:pt x="271" y="12302"/>
                </a:lnTo>
                <a:lnTo>
                  <a:pt x="323" y="12198"/>
                </a:lnTo>
                <a:close/>
                <a:moveTo>
                  <a:pt x="151" y="12545"/>
                </a:moveTo>
                <a:lnTo>
                  <a:pt x="116" y="12528"/>
                </a:lnTo>
                <a:lnTo>
                  <a:pt x="64" y="12632"/>
                </a:lnTo>
                <a:lnTo>
                  <a:pt x="99" y="12649"/>
                </a:lnTo>
                <a:lnTo>
                  <a:pt x="151" y="12545"/>
                </a:lnTo>
                <a:close/>
                <a:moveTo>
                  <a:pt x="409" y="12025"/>
                </a:moveTo>
                <a:lnTo>
                  <a:pt x="374" y="12007"/>
                </a:lnTo>
                <a:lnTo>
                  <a:pt x="322" y="12112"/>
                </a:lnTo>
                <a:lnTo>
                  <a:pt x="357" y="12129"/>
                </a:lnTo>
                <a:lnTo>
                  <a:pt x="409" y="12025"/>
                </a:lnTo>
                <a:close/>
                <a:moveTo>
                  <a:pt x="443" y="11955"/>
                </a:moveTo>
                <a:lnTo>
                  <a:pt x="495" y="11851"/>
                </a:lnTo>
                <a:lnTo>
                  <a:pt x="460" y="11834"/>
                </a:lnTo>
                <a:lnTo>
                  <a:pt x="408" y="11938"/>
                </a:lnTo>
                <a:lnTo>
                  <a:pt x="443" y="11955"/>
                </a:lnTo>
                <a:close/>
                <a:moveTo>
                  <a:pt x="65" y="12719"/>
                </a:moveTo>
                <a:lnTo>
                  <a:pt x="30" y="12701"/>
                </a:lnTo>
                <a:lnTo>
                  <a:pt x="0" y="12762"/>
                </a:lnTo>
                <a:lnTo>
                  <a:pt x="0" y="12816"/>
                </a:lnTo>
                <a:lnTo>
                  <a:pt x="13" y="12823"/>
                </a:lnTo>
                <a:lnTo>
                  <a:pt x="65" y="12719"/>
                </a:lnTo>
                <a:close/>
                <a:moveTo>
                  <a:pt x="581" y="11678"/>
                </a:moveTo>
                <a:lnTo>
                  <a:pt x="546" y="11661"/>
                </a:lnTo>
                <a:lnTo>
                  <a:pt x="494" y="11765"/>
                </a:lnTo>
                <a:lnTo>
                  <a:pt x="529" y="11782"/>
                </a:lnTo>
                <a:lnTo>
                  <a:pt x="581" y="11678"/>
                </a:lnTo>
                <a:close/>
                <a:moveTo>
                  <a:pt x="150" y="12459"/>
                </a:moveTo>
                <a:lnTo>
                  <a:pt x="185" y="12476"/>
                </a:lnTo>
                <a:lnTo>
                  <a:pt x="237" y="12372"/>
                </a:lnTo>
                <a:lnTo>
                  <a:pt x="202" y="12354"/>
                </a:lnTo>
                <a:lnTo>
                  <a:pt x="150" y="12459"/>
                </a:lnTo>
                <a:close/>
                <a:moveTo>
                  <a:pt x="664" y="11509"/>
                </a:moveTo>
                <a:cubicBezTo>
                  <a:pt x="686" y="11516"/>
                  <a:pt x="710" y="11520"/>
                  <a:pt x="735" y="11520"/>
                </a:cubicBezTo>
                <a:cubicBezTo>
                  <a:pt x="865" y="11520"/>
                  <a:pt x="970" y="11415"/>
                  <a:pt x="970" y="11285"/>
                </a:cubicBezTo>
                <a:cubicBezTo>
                  <a:pt x="970" y="11155"/>
                  <a:pt x="865" y="11050"/>
                  <a:pt x="735" y="11050"/>
                </a:cubicBezTo>
                <a:cubicBezTo>
                  <a:pt x="690" y="11050"/>
                  <a:pt x="648" y="11063"/>
                  <a:pt x="613" y="11085"/>
                </a:cubicBezTo>
                <a:lnTo>
                  <a:pt x="570" y="11012"/>
                </a:lnTo>
                <a:lnTo>
                  <a:pt x="536" y="11032"/>
                </a:lnTo>
                <a:lnTo>
                  <a:pt x="581" y="11108"/>
                </a:lnTo>
                <a:cubicBezTo>
                  <a:pt x="532" y="11151"/>
                  <a:pt x="500" y="11214"/>
                  <a:pt x="500" y="11285"/>
                </a:cubicBezTo>
                <a:cubicBezTo>
                  <a:pt x="500" y="11376"/>
                  <a:pt x="552" y="11455"/>
                  <a:pt x="628" y="11494"/>
                </a:cubicBezTo>
                <a:lnTo>
                  <a:pt x="580" y="11591"/>
                </a:lnTo>
                <a:lnTo>
                  <a:pt x="615" y="11608"/>
                </a:lnTo>
                <a:lnTo>
                  <a:pt x="664" y="11509"/>
                </a:lnTo>
                <a:close/>
                <a:moveTo>
                  <a:pt x="531" y="10947"/>
                </a:moveTo>
                <a:lnTo>
                  <a:pt x="472" y="10848"/>
                </a:lnTo>
                <a:lnTo>
                  <a:pt x="439" y="10868"/>
                </a:lnTo>
                <a:lnTo>
                  <a:pt x="498" y="10967"/>
                </a:lnTo>
                <a:lnTo>
                  <a:pt x="531" y="10947"/>
                </a:lnTo>
                <a:close/>
                <a:moveTo>
                  <a:pt x="341" y="10704"/>
                </a:moveTo>
                <a:lnTo>
                  <a:pt x="400" y="10803"/>
                </a:lnTo>
                <a:lnTo>
                  <a:pt x="434" y="10783"/>
                </a:lnTo>
                <a:lnTo>
                  <a:pt x="375" y="10684"/>
                </a:lnTo>
                <a:lnTo>
                  <a:pt x="341" y="10704"/>
                </a:lnTo>
                <a:close/>
                <a:moveTo>
                  <a:pt x="82" y="10192"/>
                </a:moveTo>
                <a:lnTo>
                  <a:pt x="49" y="10212"/>
                </a:lnTo>
                <a:lnTo>
                  <a:pt x="108" y="10311"/>
                </a:lnTo>
                <a:lnTo>
                  <a:pt x="141" y="10291"/>
                </a:lnTo>
                <a:lnTo>
                  <a:pt x="82" y="10192"/>
                </a:lnTo>
                <a:close/>
                <a:moveTo>
                  <a:pt x="44" y="10127"/>
                </a:moveTo>
                <a:lnTo>
                  <a:pt x="0" y="10054"/>
                </a:lnTo>
                <a:lnTo>
                  <a:pt x="0" y="10129"/>
                </a:lnTo>
                <a:lnTo>
                  <a:pt x="10" y="10147"/>
                </a:lnTo>
                <a:lnTo>
                  <a:pt x="44" y="10127"/>
                </a:lnTo>
                <a:close/>
                <a:moveTo>
                  <a:pt x="147" y="10376"/>
                </a:moveTo>
                <a:lnTo>
                  <a:pt x="205" y="10475"/>
                </a:lnTo>
                <a:lnTo>
                  <a:pt x="239" y="10455"/>
                </a:lnTo>
                <a:lnTo>
                  <a:pt x="180" y="10356"/>
                </a:lnTo>
                <a:lnTo>
                  <a:pt x="147" y="10376"/>
                </a:lnTo>
                <a:close/>
                <a:moveTo>
                  <a:pt x="336" y="10619"/>
                </a:moveTo>
                <a:lnTo>
                  <a:pt x="277" y="10520"/>
                </a:lnTo>
                <a:lnTo>
                  <a:pt x="244" y="10540"/>
                </a:lnTo>
                <a:lnTo>
                  <a:pt x="303" y="10639"/>
                </a:lnTo>
                <a:lnTo>
                  <a:pt x="336" y="10619"/>
                </a:lnTo>
                <a:close/>
                <a:moveTo>
                  <a:pt x="18717" y="23710"/>
                </a:moveTo>
                <a:lnTo>
                  <a:pt x="18733" y="23745"/>
                </a:lnTo>
                <a:lnTo>
                  <a:pt x="18839" y="23699"/>
                </a:lnTo>
                <a:lnTo>
                  <a:pt x="18823" y="23664"/>
                </a:lnTo>
                <a:lnTo>
                  <a:pt x="18717" y="23710"/>
                </a:lnTo>
                <a:close/>
                <a:moveTo>
                  <a:pt x="18893" y="23633"/>
                </a:moveTo>
                <a:lnTo>
                  <a:pt x="18909" y="23669"/>
                </a:lnTo>
                <a:lnTo>
                  <a:pt x="19015" y="23623"/>
                </a:lnTo>
                <a:lnTo>
                  <a:pt x="18999" y="23587"/>
                </a:lnTo>
                <a:lnTo>
                  <a:pt x="18893" y="23633"/>
                </a:lnTo>
                <a:close/>
                <a:moveTo>
                  <a:pt x="20231" y="23051"/>
                </a:moveTo>
                <a:lnTo>
                  <a:pt x="20125" y="23097"/>
                </a:lnTo>
                <a:lnTo>
                  <a:pt x="20141" y="23133"/>
                </a:lnTo>
                <a:lnTo>
                  <a:pt x="20246" y="23087"/>
                </a:lnTo>
                <a:lnTo>
                  <a:pt x="20231" y="23051"/>
                </a:lnTo>
                <a:close/>
                <a:moveTo>
                  <a:pt x="19069" y="23557"/>
                </a:moveTo>
                <a:lnTo>
                  <a:pt x="19085" y="23592"/>
                </a:lnTo>
                <a:lnTo>
                  <a:pt x="19191" y="23546"/>
                </a:lnTo>
                <a:lnTo>
                  <a:pt x="19175" y="23511"/>
                </a:lnTo>
                <a:lnTo>
                  <a:pt x="19069" y="23557"/>
                </a:lnTo>
                <a:close/>
                <a:moveTo>
                  <a:pt x="17838" y="24093"/>
                </a:moveTo>
                <a:lnTo>
                  <a:pt x="17853" y="24128"/>
                </a:lnTo>
                <a:lnTo>
                  <a:pt x="17959" y="24082"/>
                </a:lnTo>
                <a:lnTo>
                  <a:pt x="17943" y="24047"/>
                </a:lnTo>
                <a:lnTo>
                  <a:pt x="17838" y="24093"/>
                </a:lnTo>
                <a:close/>
                <a:moveTo>
                  <a:pt x="17662" y="24169"/>
                </a:moveTo>
                <a:lnTo>
                  <a:pt x="17677" y="24205"/>
                </a:lnTo>
                <a:lnTo>
                  <a:pt x="17783" y="24159"/>
                </a:lnTo>
                <a:lnTo>
                  <a:pt x="17767" y="24123"/>
                </a:lnTo>
                <a:lnTo>
                  <a:pt x="17662" y="24169"/>
                </a:lnTo>
                <a:close/>
                <a:moveTo>
                  <a:pt x="18014" y="24016"/>
                </a:moveTo>
                <a:lnTo>
                  <a:pt x="18029" y="24052"/>
                </a:lnTo>
                <a:lnTo>
                  <a:pt x="18135" y="24005"/>
                </a:lnTo>
                <a:lnTo>
                  <a:pt x="18119" y="23970"/>
                </a:lnTo>
                <a:lnTo>
                  <a:pt x="18014" y="24016"/>
                </a:lnTo>
                <a:close/>
                <a:moveTo>
                  <a:pt x="18365" y="23863"/>
                </a:moveTo>
                <a:lnTo>
                  <a:pt x="18381" y="23898"/>
                </a:lnTo>
                <a:lnTo>
                  <a:pt x="18487" y="23852"/>
                </a:lnTo>
                <a:lnTo>
                  <a:pt x="18471" y="23817"/>
                </a:lnTo>
                <a:lnTo>
                  <a:pt x="18365" y="23863"/>
                </a:lnTo>
                <a:close/>
                <a:moveTo>
                  <a:pt x="18541" y="23786"/>
                </a:moveTo>
                <a:lnTo>
                  <a:pt x="18557" y="23822"/>
                </a:lnTo>
                <a:lnTo>
                  <a:pt x="18663" y="23776"/>
                </a:lnTo>
                <a:lnTo>
                  <a:pt x="18647" y="23740"/>
                </a:lnTo>
                <a:lnTo>
                  <a:pt x="18541" y="23786"/>
                </a:lnTo>
                <a:close/>
                <a:moveTo>
                  <a:pt x="18190" y="23939"/>
                </a:moveTo>
                <a:lnTo>
                  <a:pt x="18205" y="23975"/>
                </a:lnTo>
                <a:lnTo>
                  <a:pt x="18311" y="23929"/>
                </a:lnTo>
                <a:lnTo>
                  <a:pt x="18295" y="23893"/>
                </a:lnTo>
                <a:lnTo>
                  <a:pt x="18190" y="23939"/>
                </a:lnTo>
                <a:close/>
                <a:moveTo>
                  <a:pt x="17486" y="24246"/>
                </a:moveTo>
                <a:lnTo>
                  <a:pt x="17501" y="24281"/>
                </a:lnTo>
                <a:lnTo>
                  <a:pt x="17607" y="24235"/>
                </a:lnTo>
                <a:lnTo>
                  <a:pt x="17591" y="24200"/>
                </a:lnTo>
                <a:lnTo>
                  <a:pt x="17486" y="24246"/>
                </a:lnTo>
                <a:close/>
                <a:moveTo>
                  <a:pt x="20759" y="22821"/>
                </a:moveTo>
                <a:lnTo>
                  <a:pt x="20653" y="22867"/>
                </a:lnTo>
                <a:lnTo>
                  <a:pt x="20668" y="22903"/>
                </a:lnTo>
                <a:lnTo>
                  <a:pt x="20774" y="22857"/>
                </a:lnTo>
                <a:lnTo>
                  <a:pt x="20759" y="22821"/>
                </a:lnTo>
                <a:close/>
                <a:moveTo>
                  <a:pt x="20829" y="22791"/>
                </a:moveTo>
                <a:lnTo>
                  <a:pt x="20844" y="22826"/>
                </a:lnTo>
                <a:lnTo>
                  <a:pt x="20950" y="22780"/>
                </a:lnTo>
                <a:lnTo>
                  <a:pt x="20935" y="22745"/>
                </a:lnTo>
                <a:lnTo>
                  <a:pt x="20829" y="22791"/>
                </a:lnTo>
                <a:close/>
                <a:moveTo>
                  <a:pt x="19894" y="23240"/>
                </a:moveTo>
                <a:lnTo>
                  <a:pt x="19879" y="23204"/>
                </a:lnTo>
                <a:lnTo>
                  <a:pt x="19773" y="23250"/>
                </a:lnTo>
                <a:lnTo>
                  <a:pt x="19789" y="23286"/>
                </a:lnTo>
                <a:lnTo>
                  <a:pt x="19894" y="23240"/>
                </a:lnTo>
                <a:close/>
                <a:moveTo>
                  <a:pt x="20422" y="23010"/>
                </a:moveTo>
                <a:lnTo>
                  <a:pt x="20407" y="22974"/>
                </a:lnTo>
                <a:lnTo>
                  <a:pt x="20301" y="23021"/>
                </a:lnTo>
                <a:lnTo>
                  <a:pt x="20316" y="23056"/>
                </a:lnTo>
                <a:lnTo>
                  <a:pt x="20422" y="23010"/>
                </a:lnTo>
                <a:close/>
                <a:moveTo>
                  <a:pt x="20598" y="22933"/>
                </a:moveTo>
                <a:lnTo>
                  <a:pt x="20583" y="22898"/>
                </a:lnTo>
                <a:lnTo>
                  <a:pt x="20477" y="22944"/>
                </a:lnTo>
                <a:lnTo>
                  <a:pt x="20492" y="22979"/>
                </a:lnTo>
                <a:lnTo>
                  <a:pt x="20598" y="22933"/>
                </a:lnTo>
                <a:close/>
                <a:moveTo>
                  <a:pt x="20070" y="23163"/>
                </a:moveTo>
                <a:lnTo>
                  <a:pt x="20055" y="23128"/>
                </a:lnTo>
                <a:lnTo>
                  <a:pt x="19949" y="23174"/>
                </a:lnTo>
                <a:lnTo>
                  <a:pt x="19965" y="23209"/>
                </a:lnTo>
                <a:lnTo>
                  <a:pt x="20070" y="23163"/>
                </a:lnTo>
                <a:close/>
                <a:moveTo>
                  <a:pt x="16782" y="24552"/>
                </a:moveTo>
                <a:lnTo>
                  <a:pt x="16797" y="24588"/>
                </a:lnTo>
                <a:lnTo>
                  <a:pt x="16903" y="24541"/>
                </a:lnTo>
                <a:lnTo>
                  <a:pt x="16888" y="24506"/>
                </a:lnTo>
                <a:lnTo>
                  <a:pt x="16782" y="24552"/>
                </a:lnTo>
                <a:close/>
                <a:moveTo>
                  <a:pt x="17134" y="24399"/>
                </a:moveTo>
                <a:lnTo>
                  <a:pt x="17149" y="24434"/>
                </a:lnTo>
                <a:lnTo>
                  <a:pt x="17255" y="24388"/>
                </a:lnTo>
                <a:lnTo>
                  <a:pt x="17240" y="24353"/>
                </a:lnTo>
                <a:lnTo>
                  <a:pt x="17134" y="24399"/>
                </a:lnTo>
                <a:close/>
                <a:moveTo>
                  <a:pt x="16958" y="24475"/>
                </a:moveTo>
                <a:lnTo>
                  <a:pt x="16973" y="24511"/>
                </a:lnTo>
                <a:lnTo>
                  <a:pt x="17079" y="24465"/>
                </a:lnTo>
                <a:lnTo>
                  <a:pt x="17064" y="24429"/>
                </a:lnTo>
                <a:lnTo>
                  <a:pt x="16958" y="24475"/>
                </a:lnTo>
                <a:close/>
                <a:moveTo>
                  <a:pt x="16254" y="24782"/>
                </a:moveTo>
                <a:lnTo>
                  <a:pt x="16270" y="24817"/>
                </a:lnTo>
                <a:lnTo>
                  <a:pt x="16375" y="24771"/>
                </a:lnTo>
                <a:lnTo>
                  <a:pt x="16360" y="24736"/>
                </a:lnTo>
                <a:lnTo>
                  <a:pt x="16254" y="24782"/>
                </a:lnTo>
                <a:close/>
                <a:moveTo>
                  <a:pt x="15902" y="24935"/>
                </a:moveTo>
                <a:lnTo>
                  <a:pt x="15918" y="24970"/>
                </a:lnTo>
                <a:lnTo>
                  <a:pt x="16023" y="24924"/>
                </a:lnTo>
                <a:lnTo>
                  <a:pt x="16008" y="24889"/>
                </a:lnTo>
                <a:lnTo>
                  <a:pt x="15902" y="24935"/>
                </a:lnTo>
                <a:close/>
                <a:moveTo>
                  <a:pt x="16078" y="24858"/>
                </a:moveTo>
                <a:lnTo>
                  <a:pt x="16094" y="24894"/>
                </a:lnTo>
                <a:lnTo>
                  <a:pt x="16199" y="24848"/>
                </a:lnTo>
                <a:lnTo>
                  <a:pt x="16184" y="24812"/>
                </a:lnTo>
                <a:lnTo>
                  <a:pt x="16078" y="24858"/>
                </a:lnTo>
                <a:close/>
                <a:moveTo>
                  <a:pt x="15656" y="25042"/>
                </a:moveTo>
                <a:lnTo>
                  <a:pt x="15587" y="25072"/>
                </a:lnTo>
                <a:cubicBezTo>
                  <a:pt x="15566" y="25034"/>
                  <a:pt x="15536" y="25003"/>
                  <a:pt x="15498" y="24982"/>
                </a:cubicBezTo>
                <a:lnTo>
                  <a:pt x="15533" y="24895"/>
                </a:lnTo>
                <a:lnTo>
                  <a:pt x="15497" y="24881"/>
                </a:lnTo>
                <a:lnTo>
                  <a:pt x="15463" y="24966"/>
                </a:lnTo>
                <a:cubicBezTo>
                  <a:pt x="15438" y="24956"/>
                  <a:pt x="15411" y="24951"/>
                  <a:pt x="15382" y="24951"/>
                </a:cubicBezTo>
                <a:cubicBezTo>
                  <a:pt x="15355" y="24951"/>
                  <a:pt x="15329" y="24956"/>
                  <a:pt x="15304" y="24964"/>
                </a:cubicBezTo>
                <a:lnTo>
                  <a:pt x="15274" y="24891"/>
                </a:lnTo>
                <a:lnTo>
                  <a:pt x="15238" y="24906"/>
                </a:lnTo>
                <a:lnTo>
                  <a:pt x="15269" y="24980"/>
                </a:lnTo>
                <a:cubicBezTo>
                  <a:pt x="15222" y="25006"/>
                  <a:pt x="15185" y="25047"/>
                  <a:pt x="15165" y="25096"/>
                </a:cubicBezTo>
                <a:lnTo>
                  <a:pt x="15084" y="25067"/>
                </a:lnTo>
                <a:lnTo>
                  <a:pt x="15071" y="25104"/>
                </a:lnTo>
                <a:lnTo>
                  <a:pt x="15153" y="25133"/>
                </a:lnTo>
                <a:cubicBezTo>
                  <a:pt x="15150" y="25150"/>
                  <a:pt x="15147" y="25168"/>
                  <a:pt x="15147" y="25186"/>
                </a:cubicBezTo>
                <a:cubicBezTo>
                  <a:pt x="15147" y="25283"/>
                  <a:pt x="15206" y="25366"/>
                  <a:pt x="15290" y="25402"/>
                </a:cubicBezTo>
                <a:lnTo>
                  <a:pt x="15266" y="25482"/>
                </a:lnTo>
                <a:lnTo>
                  <a:pt x="15303" y="25493"/>
                </a:lnTo>
                <a:lnTo>
                  <a:pt x="15327" y="25414"/>
                </a:lnTo>
                <a:cubicBezTo>
                  <a:pt x="15344" y="25418"/>
                  <a:pt x="15363" y="25421"/>
                  <a:pt x="15382" y="25421"/>
                </a:cubicBezTo>
                <a:cubicBezTo>
                  <a:pt x="15512" y="25421"/>
                  <a:pt x="15617" y="25316"/>
                  <a:pt x="15617" y="25186"/>
                </a:cubicBezTo>
                <a:cubicBezTo>
                  <a:pt x="15617" y="25158"/>
                  <a:pt x="15612" y="25132"/>
                  <a:pt x="15603" y="25107"/>
                </a:cubicBezTo>
                <a:lnTo>
                  <a:pt x="15671" y="25077"/>
                </a:lnTo>
                <a:lnTo>
                  <a:pt x="15656" y="25042"/>
                </a:lnTo>
                <a:close/>
                <a:moveTo>
                  <a:pt x="17310" y="24322"/>
                </a:moveTo>
                <a:lnTo>
                  <a:pt x="17325" y="24358"/>
                </a:lnTo>
                <a:lnTo>
                  <a:pt x="17431" y="24312"/>
                </a:lnTo>
                <a:lnTo>
                  <a:pt x="17416" y="24276"/>
                </a:lnTo>
                <a:lnTo>
                  <a:pt x="17310" y="24322"/>
                </a:lnTo>
                <a:close/>
                <a:moveTo>
                  <a:pt x="15726" y="25011"/>
                </a:moveTo>
                <a:lnTo>
                  <a:pt x="15742" y="25047"/>
                </a:lnTo>
                <a:lnTo>
                  <a:pt x="15847" y="25001"/>
                </a:lnTo>
                <a:lnTo>
                  <a:pt x="15832" y="24965"/>
                </a:lnTo>
                <a:lnTo>
                  <a:pt x="15726" y="25011"/>
                </a:lnTo>
                <a:close/>
                <a:moveTo>
                  <a:pt x="16430" y="24705"/>
                </a:moveTo>
                <a:lnTo>
                  <a:pt x="16445" y="24741"/>
                </a:lnTo>
                <a:lnTo>
                  <a:pt x="16551" y="24695"/>
                </a:lnTo>
                <a:lnTo>
                  <a:pt x="16536" y="24659"/>
                </a:lnTo>
                <a:lnTo>
                  <a:pt x="16430" y="24705"/>
                </a:lnTo>
                <a:close/>
                <a:moveTo>
                  <a:pt x="16606" y="24629"/>
                </a:moveTo>
                <a:lnTo>
                  <a:pt x="16621" y="24664"/>
                </a:lnTo>
                <a:lnTo>
                  <a:pt x="16727" y="24618"/>
                </a:lnTo>
                <a:lnTo>
                  <a:pt x="16712" y="24582"/>
                </a:lnTo>
                <a:lnTo>
                  <a:pt x="16606" y="24629"/>
                </a:lnTo>
                <a:close/>
                <a:moveTo>
                  <a:pt x="19642" y="15266"/>
                </a:moveTo>
                <a:lnTo>
                  <a:pt x="19618" y="15235"/>
                </a:lnTo>
                <a:lnTo>
                  <a:pt x="19527" y="15306"/>
                </a:lnTo>
                <a:lnTo>
                  <a:pt x="19551" y="15337"/>
                </a:lnTo>
                <a:lnTo>
                  <a:pt x="19642" y="15266"/>
                </a:lnTo>
                <a:close/>
                <a:moveTo>
                  <a:pt x="19770" y="15117"/>
                </a:moveTo>
                <a:lnTo>
                  <a:pt x="19679" y="15188"/>
                </a:lnTo>
                <a:lnTo>
                  <a:pt x="19702" y="15218"/>
                </a:lnTo>
                <a:lnTo>
                  <a:pt x="19794" y="15147"/>
                </a:lnTo>
                <a:lnTo>
                  <a:pt x="19770" y="15117"/>
                </a:lnTo>
                <a:close/>
                <a:moveTo>
                  <a:pt x="19922" y="14999"/>
                </a:moveTo>
                <a:lnTo>
                  <a:pt x="19830" y="15070"/>
                </a:lnTo>
                <a:lnTo>
                  <a:pt x="19854" y="15100"/>
                </a:lnTo>
                <a:lnTo>
                  <a:pt x="19945" y="15029"/>
                </a:lnTo>
                <a:lnTo>
                  <a:pt x="19922" y="14999"/>
                </a:lnTo>
                <a:close/>
                <a:moveTo>
                  <a:pt x="20893" y="14242"/>
                </a:moveTo>
                <a:lnTo>
                  <a:pt x="20917" y="14273"/>
                </a:lnTo>
                <a:lnTo>
                  <a:pt x="21000" y="14208"/>
                </a:lnTo>
                <a:lnTo>
                  <a:pt x="21000" y="14191"/>
                </a:lnTo>
                <a:lnTo>
                  <a:pt x="20984" y="14171"/>
                </a:lnTo>
                <a:lnTo>
                  <a:pt x="20893" y="14242"/>
                </a:lnTo>
                <a:close/>
                <a:moveTo>
                  <a:pt x="20765" y="14391"/>
                </a:moveTo>
                <a:lnTo>
                  <a:pt x="20856" y="14320"/>
                </a:lnTo>
                <a:lnTo>
                  <a:pt x="20833" y="14289"/>
                </a:lnTo>
                <a:lnTo>
                  <a:pt x="20741" y="14360"/>
                </a:lnTo>
                <a:lnTo>
                  <a:pt x="20765" y="14391"/>
                </a:lnTo>
                <a:close/>
                <a:moveTo>
                  <a:pt x="20310" y="14746"/>
                </a:moveTo>
                <a:lnTo>
                  <a:pt x="20401" y="14675"/>
                </a:lnTo>
                <a:lnTo>
                  <a:pt x="20377" y="14644"/>
                </a:lnTo>
                <a:lnTo>
                  <a:pt x="20286" y="14715"/>
                </a:lnTo>
                <a:lnTo>
                  <a:pt x="20310" y="14746"/>
                </a:lnTo>
                <a:close/>
                <a:moveTo>
                  <a:pt x="20553" y="14556"/>
                </a:moveTo>
                <a:lnTo>
                  <a:pt x="20529" y="14526"/>
                </a:lnTo>
                <a:lnTo>
                  <a:pt x="20438" y="14597"/>
                </a:lnTo>
                <a:lnTo>
                  <a:pt x="20462" y="14627"/>
                </a:lnTo>
                <a:lnTo>
                  <a:pt x="20553" y="14556"/>
                </a:lnTo>
                <a:close/>
                <a:moveTo>
                  <a:pt x="20705" y="14438"/>
                </a:moveTo>
                <a:lnTo>
                  <a:pt x="20681" y="14408"/>
                </a:lnTo>
                <a:lnTo>
                  <a:pt x="20590" y="14479"/>
                </a:lnTo>
                <a:lnTo>
                  <a:pt x="20613" y="14509"/>
                </a:lnTo>
                <a:lnTo>
                  <a:pt x="20705" y="14438"/>
                </a:lnTo>
                <a:close/>
                <a:moveTo>
                  <a:pt x="20225" y="14762"/>
                </a:moveTo>
                <a:lnTo>
                  <a:pt x="20134" y="14833"/>
                </a:lnTo>
                <a:lnTo>
                  <a:pt x="20158" y="14864"/>
                </a:lnTo>
                <a:lnTo>
                  <a:pt x="20249" y="14793"/>
                </a:lnTo>
                <a:lnTo>
                  <a:pt x="20225" y="14762"/>
                </a:lnTo>
                <a:close/>
                <a:moveTo>
                  <a:pt x="20073" y="14880"/>
                </a:moveTo>
                <a:lnTo>
                  <a:pt x="19982" y="14951"/>
                </a:lnTo>
                <a:lnTo>
                  <a:pt x="20006" y="14982"/>
                </a:lnTo>
                <a:lnTo>
                  <a:pt x="20097" y="14911"/>
                </a:lnTo>
                <a:lnTo>
                  <a:pt x="20073" y="14880"/>
                </a:lnTo>
                <a:close/>
                <a:moveTo>
                  <a:pt x="17896" y="18893"/>
                </a:moveTo>
                <a:lnTo>
                  <a:pt x="17932" y="18907"/>
                </a:lnTo>
                <a:lnTo>
                  <a:pt x="17975" y="18799"/>
                </a:lnTo>
                <a:lnTo>
                  <a:pt x="17939" y="18785"/>
                </a:lnTo>
                <a:lnTo>
                  <a:pt x="17896" y="18893"/>
                </a:lnTo>
                <a:close/>
                <a:moveTo>
                  <a:pt x="17178" y="20685"/>
                </a:moveTo>
                <a:lnTo>
                  <a:pt x="17214" y="20700"/>
                </a:lnTo>
                <a:lnTo>
                  <a:pt x="17257" y="20592"/>
                </a:lnTo>
                <a:lnTo>
                  <a:pt x="17221" y="20578"/>
                </a:lnTo>
                <a:lnTo>
                  <a:pt x="17178" y="20685"/>
                </a:lnTo>
                <a:close/>
                <a:moveTo>
                  <a:pt x="17752" y="19251"/>
                </a:moveTo>
                <a:lnTo>
                  <a:pt x="17788" y="19266"/>
                </a:lnTo>
                <a:lnTo>
                  <a:pt x="17831" y="19158"/>
                </a:lnTo>
                <a:lnTo>
                  <a:pt x="17795" y="19144"/>
                </a:lnTo>
                <a:lnTo>
                  <a:pt x="17752" y="19251"/>
                </a:lnTo>
                <a:close/>
                <a:moveTo>
                  <a:pt x="16574" y="22191"/>
                </a:moveTo>
                <a:lnTo>
                  <a:pt x="16531" y="22299"/>
                </a:lnTo>
                <a:lnTo>
                  <a:pt x="16567" y="22314"/>
                </a:lnTo>
                <a:lnTo>
                  <a:pt x="16610" y="22206"/>
                </a:lnTo>
                <a:lnTo>
                  <a:pt x="16574" y="22191"/>
                </a:lnTo>
                <a:close/>
                <a:moveTo>
                  <a:pt x="15957" y="23733"/>
                </a:moveTo>
                <a:lnTo>
                  <a:pt x="15993" y="23748"/>
                </a:lnTo>
                <a:lnTo>
                  <a:pt x="16036" y="23640"/>
                </a:lnTo>
                <a:lnTo>
                  <a:pt x="16000" y="23626"/>
                </a:lnTo>
                <a:lnTo>
                  <a:pt x="15957" y="23733"/>
                </a:lnTo>
                <a:close/>
                <a:moveTo>
                  <a:pt x="18154" y="18247"/>
                </a:moveTo>
                <a:lnTo>
                  <a:pt x="18111" y="18355"/>
                </a:lnTo>
                <a:lnTo>
                  <a:pt x="18147" y="18369"/>
                </a:lnTo>
                <a:lnTo>
                  <a:pt x="18190" y="18262"/>
                </a:lnTo>
                <a:lnTo>
                  <a:pt x="18154" y="18247"/>
                </a:lnTo>
                <a:close/>
                <a:moveTo>
                  <a:pt x="17537" y="19789"/>
                </a:moveTo>
                <a:lnTo>
                  <a:pt x="17573" y="19804"/>
                </a:lnTo>
                <a:lnTo>
                  <a:pt x="17616" y="19696"/>
                </a:lnTo>
                <a:lnTo>
                  <a:pt x="17580" y="19681"/>
                </a:lnTo>
                <a:lnTo>
                  <a:pt x="17537" y="19789"/>
                </a:lnTo>
                <a:close/>
                <a:moveTo>
                  <a:pt x="17034" y="21044"/>
                </a:moveTo>
                <a:lnTo>
                  <a:pt x="17070" y="21059"/>
                </a:lnTo>
                <a:lnTo>
                  <a:pt x="17113" y="20951"/>
                </a:lnTo>
                <a:lnTo>
                  <a:pt x="17077" y="20936"/>
                </a:lnTo>
                <a:lnTo>
                  <a:pt x="17034" y="21044"/>
                </a:lnTo>
                <a:close/>
                <a:moveTo>
                  <a:pt x="15597" y="24630"/>
                </a:moveTo>
                <a:lnTo>
                  <a:pt x="15633" y="24644"/>
                </a:lnTo>
                <a:lnTo>
                  <a:pt x="15677" y="24537"/>
                </a:lnTo>
                <a:lnTo>
                  <a:pt x="15641" y="24522"/>
                </a:lnTo>
                <a:lnTo>
                  <a:pt x="15597" y="24630"/>
                </a:lnTo>
                <a:close/>
                <a:moveTo>
                  <a:pt x="15813" y="24092"/>
                </a:moveTo>
                <a:lnTo>
                  <a:pt x="15849" y="24106"/>
                </a:lnTo>
                <a:lnTo>
                  <a:pt x="15892" y="23999"/>
                </a:lnTo>
                <a:lnTo>
                  <a:pt x="15856" y="23984"/>
                </a:lnTo>
                <a:lnTo>
                  <a:pt x="15813" y="24092"/>
                </a:lnTo>
                <a:close/>
                <a:moveTo>
                  <a:pt x="17293" y="20399"/>
                </a:moveTo>
                <a:lnTo>
                  <a:pt x="17249" y="20506"/>
                </a:lnTo>
                <a:lnTo>
                  <a:pt x="17285" y="20521"/>
                </a:lnTo>
                <a:lnTo>
                  <a:pt x="17329" y="20413"/>
                </a:lnTo>
                <a:lnTo>
                  <a:pt x="17293" y="20399"/>
                </a:lnTo>
                <a:close/>
                <a:moveTo>
                  <a:pt x="17652" y="19502"/>
                </a:moveTo>
                <a:lnTo>
                  <a:pt x="17609" y="19610"/>
                </a:lnTo>
                <a:lnTo>
                  <a:pt x="17645" y="19624"/>
                </a:lnTo>
                <a:lnTo>
                  <a:pt x="17688" y="19517"/>
                </a:lnTo>
                <a:lnTo>
                  <a:pt x="17652" y="19502"/>
                </a:lnTo>
                <a:close/>
                <a:moveTo>
                  <a:pt x="15712" y="24343"/>
                </a:moveTo>
                <a:lnTo>
                  <a:pt x="15669" y="24451"/>
                </a:lnTo>
                <a:lnTo>
                  <a:pt x="15705" y="24465"/>
                </a:lnTo>
                <a:lnTo>
                  <a:pt x="15748" y="24357"/>
                </a:lnTo>
                <a:lnTo>
                  <a:pt x="15712" y="24343"/>
                </a:lnTo>
                <a:close/>
                <a:moveTo>
                  <a:pt x="18011" y="18606"/>
                </a:moveTo>
                <a:lnTo>
                  <a:pt x="17968" y="18713"/>
                </a:lnTo>
                <a:lnTo>
                  <a:pt x="18004" y="18728"/>
                </a:lnTo>
                <a:lnTo>
                  <a:pt x="18047" y="18620"/>
                </a:lnTo>
                <a:lnTo>
                  <a:pt x="18011" y="18606"/>
                </a:lnTo>
                <a:close/>
                <a:moveTo>
                  <a:pt x="18873" y="16454"/>
                </a:moveTo>
                <a:lnTo>
                  <a:pt x="18830" y="16562"/>
                </a:lnTo>
                <a:lnTo>
                  <a:pt x="18866" y="16576"/>
                </a:lnTo>
                <a:lnTo>
                  <a:pt x="18909" y="16469"/>
                </a:lnTo>
                <a:lnTo>
                  <a:pt x="18873" y="16454"/>
                </a:lnTo>
                <a:close/>
                <a:moveTo>
                  <a:pt x="18973" y="16203"/>
                </a:moveTo>
                <a:lnTo>
                  <a:pt x="19009" y="16218"/>
                </a:lnTo>
                <a:lnTo>
                  <a:pt x="19052" y="16110"/>
                </a:lnTo>
                <a:lnTo>
                  <a:pt x="19016" y="16096"/>
                </a:lnTo>
                <a:lnTo>
                  <a:pt x="18973" y="16203"/>
                </a:lnTo>
                <a:close/>
                <a:moveTo>
                  <a:pt x="16675" y="21941"/>
                </a:moveTo>
                <a:lnTo>
                  <a:pt x="16711" y="21955"/>
                </a:lnTo>
                <a:lnTo>
                  <a:pt x="16754" y="21847"/>
                </a:lnTo>
                <a:lnTo>
                  <a:pt x="16718" y="21833"/>
                </a:lnTo>
                <a:lnTo>
                  <a:pt x="16675" y="21941"/>
                </a:lnTo>
                <a:close/>
                <a:moveTo>
                  <a:pt x="16316" y="22837"/>
                </a:moveTo>
                <a:lnTo>
                  <a:pt x="16352" y="22851"/>
                </a:lnTo>
                <a:lnTo>
                  <a:pt x="16395" y="22744"/>
                </a:lnTo>
                <a:lnTo>
                  <a:pt x="16359" y="22729"/>
                </a:lnTo>
                <a:lnTo>
                  <a:pt x="16316" y="22837"/>
                </a:lnTo>
                <a:close/>
                <a:moveTo>
                  <a:pt x="16431" y="22550"/>
                </a:moveTo>
                <a:lnTo>
                  <a:pt x="16387" y="22658"/>
                </a:lnTo>
                <a:lnTo>
                  <a:pt x="16424" y="22672"/>
                </a:lnTo>
                <a:lnTo>
                  <a:pt x="16467" y="22565"/>
                </a:lnTo>
                <a:lnTo>
                  <a:pt x="16431" y="22550"/>
                </a:lnTo>
                <a:close/>
                <a:moveTo>
                  <a:pt x="17393" y="20148"/>
                </a:moveTo>
                <a:lnTo>
                  <a:pt x="17429" y="20162"/>
                </a:lnTo>
                <a:lnTo>
                  <a:pt x="17472" y="20054"/>
                </a:lnTo>
                <a:lnTo>
                  <a:pt x="17436" y="20040"/>
                </a:lnTo>
                <a:lnTo>
                  <a:pt x="17393" y="20148"/>
                </a:lnTo>
                <a:close/>
                <a:moveTo>
                  <a:pt x="16072" y="23446"/>
                </a:moveTo>
                <a:lnTo>
                  <a:pt x="16028" y="23554"/>
                </a:lnTo>
                <a:lnTo>
                  <a:pt x="16064" y="23569"/>
                </a:lnTo>
                <a:lnTo>
                  <a:pt x="16108" y="23461"/>
                </a:lnTo>
                <a:lnTo>
                  <a:pt x="16072" y="23446"/>
                </a:lnTo>
                <a:close/>
                <a:moveTo>
                  <a:pt x="18370" y="17709"/>
                </a:moveTo>
                <a:lnTo>
                  <a:pt x="18327" y="17817"/>
                </a:lnTo>
                <a:lnTo>
                  <a:pt x="18363" y="17831"/>
                </a:lnTo>
                <a:lnTo>
                  <a:pt x="18406" y="17724"/>
                </a:lnTo>
                <a:lnTo>
                  <a:pt x="18370" y="17709"/>
                </a:lnTo>
                <a:close/>
                <a:moveTo>
                  <a:pt x="18614" y="17100"/>
                </a:moveTo>
                <a:lnTo>
                  <a:pt x="18650" y="17114"/>
                </a:lnTo>
                <a:lnTo>
                  <a:pt x="18693" y="17007"/>
                </a:lnTo>
                <a:lnTo>
                  <a:pt x="18657" y="16992"/>
                </a:lnTo>
                <a:lnTo>
                  <a:pt x="18614" y="17100"/>
                </a:lnTo>
                <a:close/>
                <a:moveTo>
                  <a:pt x="18255" y="17996"/>
                </a:moveTo>
                <a:lnTo>
                  <a:pt x="18291" y="18011"/>
                </a:lnTo>
                <a:lnTo>
                  <a:pt x="18334" y="17903"/>
                </a:lnTo>
                <a:lnTo>
                  <a:pt x="18298" y="17889"/>
                </a:lnTo>
                <a:lnTo>
                  <a:pt x="18255" y="17996"/>
                </a:lnTo>
                <a:close/>
                <a:moveTo>
                  <a:pt x="18514" y="17351"/>
                </a:moveTo>
                <a:lnTo>
                  <a:pt x="18470" y="17458"/>
                </a:lnTo>
                <a:lnTo>
                  <a:pt x="18506" y="17473"/>
                </a:lnTo>
                <a:lnTo>
                  <a:pt x="18550" y="17365"/>
                </a:lnTo>
                <a:lnTo>
                  <a:pt x="18514" y="17351"/>
                </a:lnTo>
                <a:close/>
                <a:moveTo>
                  <a:pt x="16172" y="23196"/>
                </a:moveTo>
                <a:lnTo>
                  <a:pt x="16208" y="23210"/>
                </a:lnTo>
                <a:lnTo>
                  <a:pt x="16251" y="23102"/>
                </a:lnTo>
                <a:lnTo>
                  <a:pt x="16215" y="23088"/>
                </a:lnTo>
                <a:lnTo>
                  <a:pt x="16172" y="23196"/>
                </a:lnTo>
                <a:close/>
                <a:moveTo>
                  <a:pt x="16933" y="21295"/>
                </a:moveTo>
                <a:lnTo>
                  <a:pt x="16890" y="21403"/>
                </a:lnTo>
                <a:lnTo>
                  <a:pt x="16926" y="21417"/>
                </a:lnTo>
                <a:lnTo>
                  <a:pt x="16969" y="21309"/>
                </a:lnTo>
                <a:lnTo>
                  <a:pt x="16933" y="21295"/>
                </a:lnTo>
                <a:close/>
                <a:moveTo>
                  <a:pt x="17400" y="20234"/>
                </a:moveTo>
                <a:lnTo>
                  <a:pt x="17364" y="20219"/>
                </a:lnTo>
                <a:lnTo>
                  <a:pt x="17321" y="20327"/>
                </a:lnTo>
                <a:lnTo>
                  <a:pt x="17357" y="20341"/>
                </a:lnTo>
                <a:lnTo>
                  <a:pt x="17400" y="20234"/>
                </a:lnTo>
                <a:close/>
                <a:moveTo>
                  <a:pt x="16682" y="22027"/>
                </a:moveTo>
                <a:lnTo>
                  <a:pt x="16646" y="22012"/>
                </a:lnTo>
                <a:lnTo>
                  <a:pt x="16603" y="22120"/>
                </a:lnTo>
                <a:lnTo>
                  <a:pt x="16639" y="22134"/>
                </a:lnTo>
                <a:lnTo>
                  <a:pt x="16682" y="22027"/>
                </a:lnTo>
                <a:close/>
                <a:moveTo>
                  <a:pt x="16898" y="21489"/>
                </a:moveTo>
                <a:lnTo>
                  <a:pt x="16862" y="21474"/>
                </a:lnTo>
                <a:lnTo>
                  <a:pt x="16818" y="21582"/>
                </a:lnTo>
                <a:lnTo>
                  <a:pt x="16854" y="21596"/>
                </a:lnTo>
                <a:lnTo>
                  <a:pt x="16898" y="21489"/>
                </a:lnTo>
                <a:close/>
                <a:moveTo>
                  <a:pt x="18837" y="16648"/>
                </a:moveTo>
                <a:lnTo>
                  <a:pt x="18801" y="16634"/>
                </a:lnTo>
                <a:lnTo>
                  <a:pt x="18758" y="16741"/>
                </a:lnTo>
                <a:lnTo>
                  <a:pt x="18794" y="16756"/>
                </a:lnTo>
                <a:lnTo>
                  <a:pt x="18837" y="16648"/>
                </a:lnTo>
                <a:close/>
                <a:moveTo>
                  <a:pt x="16826" y="21668"/>
                </a:moveTo>
                <a:lnTo>
                  <a:pt x="16790" y="21654"/>
                </a:lnTo>
                <a:lnTo>
                  <a:pt x="16747" y="21761"/>
                </a:lnTo>
                <a:lnTo>
                  <a:pt x="16783" y="21776"/>
                </a:lnTo>
                <a:lnTo>
                  <a:pt x="16826" y="21668"/>
                </a:lnTo>
                <a:close/>
                <a:moveTo>
                  <a:pt x="16539" y="22385"/>
                </a:moveTo>
                <a:lnTo>
                  <a:pt x="16502" y="22371"/>
                </a:lnTo>
                <a:lnTo>
                  <a:pt x="16459" y="22478"/>
                </a:lnTo>
                <a:lnTo>
                  <a:pt x="16495" y="22493"/>
                </a:lnTo>
                <a:lnTo>
                  <a:pt x="16539" y="22385"/>
                </a:lnTo>
                <a:close/>
                <a:moveTo>
                  <a:pt x="19124" y="15931"/>
                </a:moveTo>
                <a:lnTo>
                  <a:pt x="19088" y="15916"/>
                </a:lnTo>
                <a:lnTo>
                  <a:pt x="19045" y="16024"/>
                </a:lnTo>
                <a:lnTo>
                  <a:pt x="19081" y="16038"/>
                </a:lnTo>
                <a:lnTo>
                  <a:pt x="19124" y="15931"/>
                </a:lnTo>
                <a:close/>
                <a:moveTo>
                  <a:pt x="16280" y="23031"/>
                </a:moveTo>
                <a:lnTo>
                  <a:pt x="16323" y="22923"/>
                </a:lnTo>
                <a:lnTo>
                  <a:pt x="16287" y="22909"/>
                </a:lnTo>
                <a:lnTo>
                  <a:pt x="16244" y="23016"/>
                </a:lnTo>
                <a:lnTo>
                  <a:pt x="16280" y="23031"/>
                </a:lnTo>
                <a:close/>
                <a:moveTo>
                  <a:pt x="15605" y="24716"/>
                </a:moveTo>
                <a:lnTo>
                  <a:pt x="15569" y="24702"/>
                </a:lnTo>
                <a:lnTo>
                  <a:pt x="15526" y="24809"/>
                </a:lnTo>
                <a:lnTo>
                  <a:pt x="15562" y="24824"/>
                </a:lnTo>
                <a:lnTo>
                  <a:pt x="15605" y="24716"/>
                </a:lnTo>
                <a:close/>
                <a:moveTo>
                  <a:pt x="15964" y="23819"/>
                </a:moveTo>
                <a:lnTo>
                  <a:pt x="15928" y="23805"/>
                </a:lnTo>
                <a:lnTo>
                  <a:pt x="15885" y="23913"/>
                </a:lnTo>
                <a:lnTo>
                  <a:pt x="15921" y="23927"/>
                </a:lnTo>
                <a:lnTo>
                  <a:pt x="15964" y="23819"/>
                </a:lnTo>
                <a:close/>
                <a:moveTo>
                  <a:pt x="18981" y="16289"/>
                </a:moveTo>
                <a:lnTo>
                  <a:pt x="18945" y="16275"/>
                </a:lnTo>
                <a:lnTo>
                  <a:pt x="18901" y="16383"/>
                </a:lnTo>
                <a:lnTo>
                  <a:pt x="18937" y="16397"/>
                </a:lnTo>
                <a:lnTo>
                  <a:pt x="18981" y="16289"/>
                </a:lnTo>
                <a:close/>
                <a:moveTo>
                  <a:pt x="17142" y="20879"/>
                </a:moveTo>
                <a:lnTo>
                  <a:pt x="17185" y="20772"/>
                </a:lnTo>
                <a:lnTo>
                  <a:pt x="17149" y="20757"/>
                </a:lnTo>
                <a:lnTo>
                  <a:pt x="17106" y="20865"/>
                </a:lnTo>
                <a:lnTo>
                  <a:pt x="17142" y="20879"/>
                </a:lnTo>
                <a:close/>
                <a:moveTo>
                  <a:pt x="18578" y="17293"/>
                </a:moveTo>
                <a:lnTo>
                  <a:pt x="18621" y="17186"/>
                </a:lnTo>
                <a:lnTo>
                  <a:pt x="18585" y="17171"/>
                </a:lnTo>
                <a:lnTo>
                  <a:pt x="18542" y="17279"/>
                </a:lnTo>
                <a:lnTo>
                  <a:pt x="18578" y="17293"/>
                </a:lnTo>
                <a:close/>
                <a:moveTo>
                  <a:pt x="18119" y="18441"/>
                </a:moveTo>
                <a:lnTo>
                  <a:pt x="18083" y="18426"/>
                </a:lnTo>
                <a:lnTo>
                  <a:pt x="18039" y="18534"/>
                </a:lnTo>
                <a:lnTo>
                  <a:pt x="18076" y="18548"/>
                </a:lnTo>
                <a:lnTo>
                  <a:pt x="18119" y="18441"/>
                </a:lnTo>
                <a:close/>
                <a:moveTo>
                  <a:pt x="18262" y="18082"/>
                </a:moveTo>
                <a:lnTo>
                  <a:pt x="18226" y="18068"/>
                </a:lnTo>
                <a:lnTo>
                  <a:pt x="18183" y="18176"/>
                </a:lnTo>
                <a:lnTo>
                  <a:pt x="18219" y="18190"/>
                </a:lnTo>
                <a:lnTo>
                  <a:pt x="18262" y="18082"/>
                </a:lnTo>
                <a:close/>
                <a:moveTo>
                  <a:pt x="18478" y="17544"/>
                </a:moveTo>
                <a:lnTo>
                  <a:pt x="18442" y="17530"/>
                </a:lnTo>
                <a:lnTo>
                  <a:pt x="18399" y="17638"/>
                </a:lnTo>
                <a:lnTo>
                  <a:pt x="18435" y="17652"/>
                </a:lnTo>
                <a:lnTo>
                  <a:pt x="18478" y="17544"/>
                </a:lnTo>
                <a:close/>
                <a:moveTo>
                  <a:pt x="18765" y="16827"/>
                </a:moveTo>
                <a:lnTo>
                  <a:pt x="18729" y="16813"/>
                </a:lnTo>
                <a:lnTo>
                  <a:pt x="18686" y="16920"/>
                </a:lnTo>
                <a:lnTo>
                  <a:pt x="18722" y="16935"/>
                </a:lnTo>
                <a:lnTo>
                  <a:pt x="18765" y="16827"/>
                </a:lnTo>
                <a:close/>
                <a:moveTo>
                  <a:pt x="17860" y="19086"/>
                </a:moveTo>
                <a:lnTo>
                  <a:pt x="17903" y="18979"/>
                </a:lnTo>
                <a:lnTo>
                  <a:pt x="17867" y="18964"/>
                </a:lnTo>
                <a:lnTo>
                  <a:pt x="17824" y="19072"/>
                </a:lnTo>
                <a:lnTo>
                  <a:pt x="17860" y="19086"/>
                </a:lnTo>
                <a:close/>
                <a:moveTo>
                  <a:pt x="17501" y="19983"/>
                </a:moveTo>
                <a:lnTo>
                  <a:pt x="17544" y="19875"/>
                </a:lnTo>
                <a:lnTo>
                  <a:pt x="17508" y="19861"/>
                </a:lnTo>
                <a:lnTo>
                  <a:pt x="17465" y="19968"/>
                </a:lnTo>
                <a:lnTo>
                  <a:pt x="17501" y="19983"/>
                </a:lnTo>
                <a:close/>
                <a:moveTo>
                  <a:pt x="15820" y="24178"/>
                </a:moveTo>
                <a:lnTo>
                  <a:pt x="15784" y="24164"/>
                </a:lnTo>
                <a:lnTo>
                  <a:pt x="15741" y="24271"/>
                </a:lnTo>
                <a:lnTo>
                  <a:pt x="15777" y="24286"/>
                </a:lnTo>
                <a:lnTo>
                  <a:pt x="15820" y="24178"/>
                </a:lnTo>
                <a:close/>
                <a:moveTo>
                  <a:pt x="17041" y="21130"/>
                </a:moveTo>
                <a:lnTo>
                  <a:pt x="17005" y="21116"/>
                </a:lnTo>
                <a:lnTo>
                  <a:pt x="16962" y="21223"/>
                </a:lnTo>
                <a:lnTo>
                  <a:pt x="16998" y="21238"/>
                </a:lnTo>
                <a:lnTo>
                  <a:pt x="17041" y="21130"/>
                </a:lnTo>
                <a:close/>
                <a:moveTo>
                  <a:pt x="17760" y="19337"/>
                </a:moveTo>
                <a:lnTo>
                  <a:pt x="17723" y="19323"/>
                </a:lnTo>
                <a:lnTo>
                  <a:pt x="17680" y="19431"/>
                </a:lnTo>
                <a:lnTo>
                  <a:pt x="17716" y="19445"/>
                </a:lnTo>
                <a:lnTo>
                  <a:pt x="17760" y="19337"/>
                </a:lnTo>
                <a:close/>
                <a:moveTo>
                  <a:pt x="16179" y="23282"/>
                </a:moveTo>
                <a:lnTo>
                  <a:pt x="16143" y="23267"/>
                </a:lnTo>
                <a:lnTo>
                  <a:pt x="16100" y="23375"/>
                </a:lnTo>
                <a:lnTo>
                  <a:pt x="16136" y="23389"/>
                </a:lnTo>
                <a:lnTo>
                  <a:pt x="16179" y="23282"/>
                </a:lnTo>
                <a:close/>
                <a:moveTo>
                  <a:pt x="19885" y="15841"/>
                </a:moveTo>
                <a:lnTo>
                  <a:pt x="19781" y="15794"/>
                </a:lnTo>
                <a:lnTo>
                  <a:pt x="19765" y="15829"/>
                </a:lnTo>
                <a:lnTo>
                  <a:pt x="19870" y="15876"/>
                </a:lnTo>
                <a:lnTo>
                  <a:pt x="19885" y="15841"/>
                </a:lnTo>
                <a:close/>
                <a:moveTo>
                  <a:pt x="20234" y="15997"/>
                </a:moveTo>
                <a:lnTo>
                  <a:pt x="20129" y="15950"/>
                </a:lnTo>
                <a:lnTo>
                  <a:pt x="20113" y="15986"/>
                </a:lnTo>
                <a:lnTo>
                  <a:pt x="20218" y="16033"/>
                </a:lnTo>
                <a:lnTo>
                  <a:pt x="20234" y="15997"/>
                </a:lnTo>
                <a:close/>
                <a:moveTo>
                  <a:pt x="20408" y="16075"/>
                </a:moveTo>
                <a:lnTo>
                  <a:pt x="20303" y="16028"/>
                </a:lnTo>
                <a:lnTo>
                  <a:pt x="20287" y="16064"/>
                </a:lnTo>
                <a:lnTo>
                  <a:pt x="20392" y="16111"/>
                </a:lnTo>
                <a:lnTo>
                  <a:pt x="20408" y="16075"/>
                </a:lnTo>
                <a:close/>
                <a:moveTo>
                  <a:pt x="20931" y="16310"/>
                </a:moveTo>
                <a:lnTo>
                  <a:pt x="20826" y="16263"/>
                </a:lnTo>
                <a:lnTo>
                  <a:pt x="20810" y="16298"/>
                </a:lnTo>
                <a:lnTo>
                  <a:pt x="20915" y="16345"/>
                </a:lnTo>
                <a:lnTo>
                  <a:pt x="20931" y="16310"/>
                </a:lnTo>
                <a:close/>
                <a:moveTo>
                  <a:pt x="20060" y="15919"/>
                </a:moveTo>
                <a:lnTo>
                  <a:pt x="19955" y="15872"/>
                </a:lnTo>
                <a:lnTo>
                  <a:pt x="19939" y="15908"/>
                </a:lnTo>
                <a:lnTo>
                  <a:pt x="20044" y="15955"/>
                </a:lnTo>
                <a:lnTo>
                  <a:pt x="20060" y="15919"/>
                </a:lnTo>
                <a:close/>
                <a:moveTo>
                  <a:pt x="20582" y="16154"/>
                </a:moveTo>
                <a:lnTo>
                  <a:pt x="20478" y="16107"/>
                </a:lnTo>
                <a:lnTo>
                  <a:pt x="20462" y="16142"/>
                </a:lnTo>
                <a:lnTo>
                  <a:pt x="20567" y="16189"/>
                </a:lnTo>
                <a:lnTo>
                  <a:pt x="20582" y="16154"/>
                </a:lnTo>
                <a:close/>
                <a:moveTo>
                  <a:pt x="21000" y="16342"/>
                </a:moveTo>
                <a:lnTo>
                  <a:pt x="20985" y="16376"/>
                </a:lnTo>
                <a:lnTo>
                  <a:pt x="21000" y="16383"/>
                </a:lnTo>
                <a:lnTo>
                  <a:pt x="21000" y="16342"/>
                </a:lnTo>
                <a:close/>
                <a:moveTo>
                  <a:pt x="19711" y="15763"/>
                </a:moveTo>
                <a:lnTo>
                  <a:pt x="19606" y="15716"/>
                </a:lnTo>
                <a:lnTo>
                  <a:pt x="19590" y="15751"/>
                </a:lnTo>
                <a:lnTo>
                  <a:pt x="19695" y="15798"/>
                </a:lnTo>
                <a:lnTo>
                  <a:pt x="19711" y="15763"/>
                </a:lnTo>
                <a:close/>
                <a:moveTo>
                  <a:pt x="20757" y="16232"/>
                </a:moveTo>
                <a:lnTo>
                  <a:pt x="20652" y="16185"/>
                </a:lnTo>
                <a:lnTo>
                  <a:pt x="20636" y="16220"/>
                </a:lnTo>
                <a:lnTo>
                  <a:pt x="20741" y="16267"/>
                </a:lnTo>
                <a:lnTo>
                  <a:pt x="20757" y="16232"/>
                </a:lnTo>
                <a:close/>
                <a:moveTo>
                  <a:pt x="18216" y="14322"/>
                </a:moveTo>
                <a:lnTo>
                  <a:pt x="18139" y="14230"/>
                </a:lnTo>
                <a:lnTo>
                  <a:pt x="18109" y="14255"/>
                </a:lnTo>
                <a:lnTo>
                  <a:pt x="18186" y="14346"/>
                </a:lnTo>
                <a:lnTo>
                  <a:pt x="18216" y="14322"/>
                </a:lnTo>
                <a:close/>
                <a:moveTo>
                  <a:pt x="18086" y="14168"/>
                </a:moveTo>
                <a:lnTo>
                  <a:pt x="18009" y="14076"/>
                </a:lnTo>
                <a:lnTo>
                  <a:pt x="17980" y="14101"/>
                </a:lnTo>
                <a:lnTo>
                  <a:pt x="18057" y="14193"/>
                </a:lnTo>
                <a:lnTo>
                  <a:pt x="18086" y="14168"/>
                </a:lnTo>
                <a:close/>
                <a:moveTo>
                  <a:pt x="18991" y="15245"/>
                </a:moveTo>
                <a:lnTo>
                  <a:pt x="18914" y="15153"/>
                </a:lnTo>
                <a:lnTo>
                  <a:pt x="18885" y="15178"/>
                </a:lnTo>
                <a:lnTo>
                  <a:pt x="18962" y="15270"/>
                </a:lnTo>
                <a:lnTo>
                  <a:pt x="18991" y="15245"/>
                </a:lnTo>
                <a:close/>
                <a:moveTo>
                  <a:pt x="18603" y="14783"/>
                </a:moveTo>
                <a:lnTo>
                  <a:pt x="18526" y="14691"/>
                </a:lnTo>
                <a:lnTo>
                  <a:pt x="18497" y="14716"/>
                </a:lnTo>
                <a:lnTo>
                  <a:pt x="18574" y="14808"/>
                </a:lnTo>
                <a:lnTo>
                  <a:pt x="18603" y="14783"/>
                </a:lnTo>
                <a:close/>
                <a:moveTo>
                  <a:pt x="18862" y="15091"/>
                </a:moveTo>
                <a:lnTo>
                  <a:pt x="18785" y="14999"/>
                </a:lnTo>
                <a:lnTo>
                  <a:pt x="18755" y="15024"/>
                </a:lnTo>
                <a:lnTo>
                  <a:pt x="18832" y="15116"/>
                </a:lnTo>
                <a:lnTo>
                  <a:pt x="18862" y="15091"/>
                </a:lnTo>
                <a:close/>
                <a:moveTo>
                  <a:pt x="18733" y="14937"/>
                </a:moveTo>
                <a:lnTo>
                  <a:pt x="18656" y="14845"/>
                </a:lnTo>
                <a:lnTo>
                  <a:pt x="18626" y="14870"/>
                </a:lnTo>
                <a:lnTo>
                  <a:pt x="18703" y="14962"/>
                </a:lnTo>
                <a:lnTo>
                  <a:pt x="18733" y="14937"/>
                </a:lnTo>
                <a:close/>
                <a:moveTo>
                  <a:pt x="18474" y="14629"/>
                </a:moveTo>
                <a:lnTo>
                  <a:pt x="18397" y="14537"/>
                </a:lnTo>
                <a:lnTo>
                  <a:pt x="18367" y="14562"/>
                </a:lnTo>
                <a:lnTo>
                  <a:pt x="18445" y="14654"/>
                </a:lnTo>
                <a:lnTo>
                  <a:pt x="18474" y="14629"/>
                </a:lnTo>
                <a:close/>
                <a:moveTo>
                  <a:pt x="18268" y="14384"/>
                </a:moveTo>
                <a:lnTo>
                  <a:pt x="18238" y="14409"/>
                </a:lnTo>
                <a:lnTo>
                  <a:pt x="18315" y="14500"/>
                </a:lnTo>
                <a:lnTo>
                  <a:pt x="18345" y="14475"/>
                </a:lnTo>
                <a:lnTo>
                  <a:pt x="18268" y="14384"/>
                </a:lnTo>
                <a:close/>
                <a:moveTo>
                  <a:pt x="2344" y="6390"/>
                </a:moveTo>
                <a:lnTo>
                  <a:pt x="2240" y="6445"/>
                </a:lnTo>
                <a:lnTo>
                  <a:pt x="2258" y="6480"/>
                </a:lnTo>
                <a:lnTo>
                  <a:pt x="2362" y="6424"/>
                </a:lnTo>
                <a:lnTo>
                  <a:pt x="2344" y="6390"/>
                </a:lnTo>
                <a:close/>
                <a:moveTo>
                  <a:pt x="1391" y="6946"/>
                </a:moveTo>
                <a:lnTo>
                  <a:pt x="1494" y="6890"/>
                </a:lnTo>
                <a:lnTo>
                  <a:pt x="1476" y="6856"/>
                </a:lnTo>
                <a:lnTo>
                  <a:pt x="1372" y="6912"/>
                </a:lnTo>
                <a:lnTo>
                  <a:pt x="1391" y="6946"/>
                </a:lnTo>
                <a:close/>
                <a:moveTo>
                  <a:pt x="1564" y="6853"/>
                </a:moveTo>
                <a:lnTo>
                  <a:pt x="1668" y="6797"/>
                </a:lnTo>
                <a:lnTo>
                  <a:pt x="1650" y="6763"/>
                </a:lnTo>
                <a:lnTo>
                  <a:pt x="1546" y="6819"/>
                </a:lnTo>
                <a:lnTo>
                  <a:pt x="1564" y="6853"/>
                </a:lnTo>
                <a:close/>
                <a:moveTo>
                  <a:pt x="2865" y="6110"/>
                </a:moveTo>
                <a:lnTo>
                  <a:pt x="2761" y="6166"/>
                </a:lnTo>
                <a:lnTo>
                  <a:pt x="2779" y="6200"/>
                </a:lnTo>
                <a:lnTo>
                  <a:pt x="2883" y="6144"/>
                </a:lnTo>
                <a:lnTo>
                  <a:pt x="2865" y="6110"/>
                </a:lnTo>
                <a:close/>
                <a:moveTo>
                  <a:pt x="3300" y="5920"/>
                </a:moveTo>
                <a:lnTo>
                  <a:pt x="3378" y="5877"/>
                </a:lnTo>
                <a:cubicBezTo>
                  <a:pt x="3421" y="5934"/>
                  <a:pt x="3489" y="5970"/>
                  <a:pt x="3565" y="5970"/>
                </a:cubicBezTo>
                <a:cubicBezTo>
                  <a:pt x="3682" y="5970"/>
                  <a:pt x="3779" y="5884"/>
                  <a:pt x="3797" y="5772"/>
                </a:cubicBezTo>
                <a:lnTo>
                  <a:pt x="3885" y="5778"/>
                </a:lnTo>
                <a:lnTo>
                  <a:pt x="3888" y="5740"/>
                </a:lnTo>
                <a:lnTo>
                  <a:pt x="3800" y="5733"/>
                </a:lnTo>
                <a:cubicBezTo>
                  <a:pt x="3799" y="5604"/>
                  <a:pt x="3694" y="5500"/>
                  <a:pt x="3565" y="5500"/>
                </a:cubicBezTo>
                <a:cubicBezTo>
                  <a:pt x="3472" y="5500"/>
                  <a:pt x="3392" y="5554"/>
                  <a:pt x="3354" y="5632"/>
                </a:cubicBezTo>
                <a:lnTo>
                  <a:pt x="3286" y="5600"/>
                </a:lnTo>
                <a:lnTo>
                  <a:pt x="3270" y="5635"/>
                </a:lnTo>
                <a:lnTo>
                  <a:pt x="3340" y="5669"/>
                </a:lnTo>
                <a:cubicBezTo>
                  <a:pt x="3333" y="5690"/>
                  <a:pt x="3330" y="5712"/>
                  <a:pt x="3330" y="5735"/>
                </a:cubicBezTo>
                <a:cubicBezTo>
                  <a:pt x="3330" y="5775"/>
                  <a:pt x="3340" y="5812"/>
                  <a:pt x="3357" y="5845"/>
                </a:cubicBezTo>
                <a:lnTo>
                  <a:pt x="3281" y="5886"/>
                </a:lnTo>
                <a:lnTo>
                  <a:pt x="3300" y="5920"/>
                </a:lnTo>
                <a:close/>
                <a:moveTo>
                  <a:pt x="3038" y="6016"/>
                </a:moveTo>
                <a:lnTo>
                  <a:pt x="2934" y="6072"/>
                </a:lnTo>
                <a:lnTo>
                  <a:pt x="2953" y="6106"/>
                </a:lnTo>
                <a:lnTo>
                  <a:pt x="3056" y="6051"/>
                </a:lnTo>
                <a:lnTo>
                  <a:pt x="3038" y="6016"/>
                </a:lnTo>
                <a:close/>
                <a:moveTo>
                  <a:pt x="3230" y="5957"/>
                </a:moveTo>
                <a:lnTo>
                  <a:pt x="3212" y="5923"/>
                </a:lnTo>
                <a:lnTo>
                  <a:pt x="3108" y="5979"/>
                </a:lnTo>
                <a:lnTo>
                  <a:pt x="3126" y="6013"/>
                </a:lnTo>
                <a:lnTo>
                  <a:pt x="3230" y="5957"/>
                </a:lnTo>
                <a:close/>
                <a:moveTo>
                  <a:pt x="2170" y="6483"/>
                </a:moveTo>
                <a:lnTo>
                  <a:pt x="2066" y="6539"/>
                </a:lnTo>
                <a:lnTo>
                  <a:pt x="2085" y="6573"/>
                </a:lnTo>
                <a:lnTo>
                  <a:pt x="2189" y="6517"/>
                </a:lnTo>
                <a:lnTo>
                  <a:pt x="2170" y="6483"/>
                </a:lnTo>
                <a:close/>
                <a:moveTo>
                  <a:pt x="2691" y="6203"/>
                </a:moveTo>
                <a:lnTo>
                  <a:pt x="2587" y="6259"/>
                </a:lnTo>
                <a:lnTo>
                  <a:pt x="2605" y="6293"/>
                </a:lnTo>
                <a:lnTo>
                  <a:pt x="2709" y="6237"/>
                </a:lnTo>
                <a:lnTo>
                  <a:pt x="2691" y="6203"/>
                </a:lnTo>
                <a:close/>
                <a:moveTo>
                  <a:pt x="2517" y="6296"/>
                </a:moveTo>
                <a:lnTo>
                  <a:pt x="2414" y="6352"/>
                </a:lnTo>
                <a:lnTo>
                  <a:pt x="2432" y="6386"/>
                </a:lnTo>
                <a:lnTo>
                  <a:pt x="2536" y="6330"/>
                </a:lnTo>
                <a:lnTo>
                  <a:pt x="2517" y="6296"/>
                </a:lnTo>
                <a:close/>
                <a:moveTo>
                  <a:pt x="1217" y="7040"/>
                </a:moveTo>
                <a:lnTo>
                  <a:pt x="1321" y="6984"/>
                </a:lnTo>
                <a:lnTo>
                  <a:pt x="1302" y="6949"/>
                </a:lnTo>
                <a:lnTo>
                  <a:pt x="1199" y="7005"/>
                </a:lnTo>
                <a:lnTo>
                  <a:pt x="1217" y="7040"/>
                </a:lnTo>
                <a:close/>
                <a:moveTo>
                  <a:pt x="349" y="7506"/>
                </a:moveTo>
                <a:lnTo>
                  <a:pt x="453" y="7450"/>
                </a:lnTo>
                <a:lnTo>
                  <a:pt x="435" y="7416"/>
                </a:lnTo>
                <a:lnTo>
                  <a:pt x="331" y="7472"/>
                </a:lnTo>
                <a:lnTo>
                  <a:pt x="349" y="7506"/>
                </a:lnTo>
                <a:close/>
                <a:moveTo>
                  <a:pt x="106" y="7637"/>
                </a:moveTo>
                <a:lnTo>
                  <a:pt x="88" y="7603"/>
                </a:lnTo>
                <a:lnTo>
                  <a:pt x="0" y="7650"/>
                </a:lnTo>
                <a:lnTo>
                  <a:pt x="0" y="7689"/>
                </a:lnTo>
                <a:lnTo>
                  <a:pt x="2" y="7693"/>
                </a:lnTo>
                <a:lnTo>
                  <a:pt x="106" y="7637"/>
                </a:lnTo>
                <a:close/>
                <a:moveTo>
                  <a:pt x="176" y="7599"/>
                </a:moveTo>
                <a:lnTo>
                  <a:pt x="279" y="7544"/>
                </a:lnTo>
                <a:lnTo>
                  <a:pt x="261" y="7509"/>
                </a:lnTo>
                <a:lnTo>
                  <a:pt x="157" y="7565"/>
                </a:lnTo>
                <a:lnTo>
                  <a:pt x="176" y="7599"/>
                </a:lnTo>
                <a:close/>
                <a:moveTo>
                  <a:pt x="1043" y="7133"/>
                </a:moveTo>
                <a:lnTo>
                  <a:pt x="1147" y="7077"/>
                </a:lnTo>
                <a:lnTo>
                  <a:pt x="1129" y="7043"/>
                </a:lnTo>
                <a:lnTo>
                  <a:pt x="1025" y="7099"/>
                </a:lnTo>
                <a:lnTo>
                  <a:pt x="1043" y="7133"/>
                </a:lnTo>
                <a:close/>
                <a:moveTo>
                  <a:pt x="1997" y="6576"/>
                </a:moveTo>
                <a:lnTo>
                  <a:pt x="1893" y="6632"/>
                </a:lnTo>
                <a:lnTo>
                  <a:pt x="1911" y="6666"/>
                </a:lnTo>
                <a:lnTo>
                  <a:pt x="2015" y="6610"/>
                </a:lnTo>
                <a:lnTo>
                  <a:pt x="1997" y="6576"/>
                </a:lnTo>
                <a:close/>
                <a:moveTo>
                  <a:pt x="1823" y="6670"/>
                </a:moveTo>
                <a:lnTo>
                  <a:pt x="1719" y="6725"/>
                </a:lnTo>
                <a:lnTo>
                  <a:pt x="1738" y="6760"/>
                </a:lnTo>
                <a:lnTo>
                  <a:pt x="1842" y="6704"/>
                </a:lnTo>
                <a:lnTo>
                  <a:pt x="1823" y="6670"/>
                </a:lnTo>
                <a:close/>
                <a:moveTo>
                  <a:pt x="870" y="7226"/>
                </a:moveTo>
                <a:lnTo>
                  <a:pt x="974" y="7170"/>
                </a:lnTo>
                <a:lnTo>
                  <a:pt x="955" y="7136"/>
                </a:lnTo>
                <a:lnTo>
                  <a:pt x="851" y="7192"/>
                </a:lnTo>
                <a:lnTo>
                  <a:pt x="870" y="7226"/>
                </a:lnTo>
                <a:close/>
                <a:moveTo>
                  <a:pt x="523" y="7413"/>
                </a:moveTo>
                <a:lnTo>
                  <a:pt x="627" y="7357"/>
                </a:lnTo>
                <a:lnTo>
                  <a:pt x="608" y="7323"/>
                </a:lnTo>
                <a:lnTo>
                  <a:pt x="504" y="7379"/>
                </a:lnTo>
                <a:lnTo>
                  <a:pt x="523" y="7413"/>
                </a:lnTo>
                <a:close/>
                <a:moveTo>
                  <a:pt x="696" y="7319"/>
                </a:moveTo>
                <a:lnTo>
                  <a:pt x="800" y="7264"/>
                </a:lnTo>
                <a:lnTo>
                  <a:pt x="782" y="7229"/>
                </a:lnTo>
                <a:lnTo>
                  <a:pt x="678" y="7285"/>
                </a:lnTo>
                <a:lnTo>
                  <a:pt x="696" y="7319"/>
                </a:lnTo>
                <a:close/>
                <a:moveTo>
                  <a:pt x="47" y="4031"/>
                </a:moveTo>
                <a:lnTo>
                  <a:pt x="0" y="4008"/>
                </a:lnTo>
                <a:lnTo>
                  <a:pt x="0" y="4051"/>
                </a:lnTo>
                <a:lnTo>
                  <a:pt x="30" y="4065"/>
                </a:lnTo>
                <a:lnTo>
                  <a:pt x="47" y="4031"/>
                </a:lnTo>
                <a:close/>
                <a:moveTo>
                  <a:pt x="1807" y="4883"/>
                </a:moveTo>
                <a:lnTo>
                  <a:pt x="1702" y="4832"/>
                </a:lnTo>
                <a:lnTo>
                  <a:pt x="1685" y="4867"/>
                </a:lnTo>
                <a:lnTo>
                  <a:pt x="1790" y="4918"/>
                </a:lnTo>
                <a:lnTo>
                  <a:pt x="1807" y="4883"/>
                </a:lnTo>
                <a:close/>
                <a:moveTo>
                  <a:pt x="399" y="4201"/>
                </a:moveTo>
                <a:lnTo>
                  <a:pt x="293" y="4150"/>
                </a:lnTo>
                <a:lnTo>
                  <a:pt x="276" y="4185"/>
                </a:lnTo>
                <a:lnTo>
                  <a:pt x="382" y="4236"/>
                </a:lnTo>
                <a:lnTo>
                  <a:pt x="399" y="4201"/>
                </a:lnTo>
                <a:close/>
                <a:moveTo>
                  <a:pt x="575" y="4286"/>
                </a:moveTo>
                <a:lnTo>
                  <a:pt x="469" y="4235"/>
                </a:lnTo>
                <a:lnTo>
                  <a:pt x="452" y="4270"/>
                </a:lnTo>
                <a:lnTo>
                  <a:pt x="558" y="4321"/>
                </a:lnTo>
                <a:lnTo>
                  <a:pt x="575" y="4286"/>
                </a:lnTo>
                <a:close/>
                <a:moveTo>
                  <a:pt x="927" y="4457"/>
                </a:moveTo>
                <a:lnTo>
                  <a:pt x="821" y="4406"/>
                </a:lnTo>
                <a:lnTo>
                  <a:pt x="804" y="4441"/>
                </a:lnTo>
                <a:lnTo>
                  <a:pt x="910" y="4492"/>
                </a:lnTo>
                <a:lnTo>
                  <a:pt x="927" y="4457"/>
                </a:lnTo>
                <a:close/>
                <a:moveTo>
                  <a:pt x="1103" y="4542"/>
                </a:moveTo>
                <a:lnTo>
                  <a:pt x="997" y="4491"/>
                </a:lnTo>
                <a:lnTo>
                  <a:pt x="981" y="4526"/>
                </a:lnTo>
                <a:lnTo>
                  <a:pt x="1086" y="4577"/>
                </a:lnTo>
                <a:lnTo>
                  <a:pt x="1103" y="4542"/>
                </a:lnTo>
                <a:close/>
                <a:moveTo>
                  <a:pt x="1631" y="4798"/>
                </a:moveTo>
                <a:lnTo>
                  <a:pt x="1526" y="4747"/>
                </a:lnTo>
                <a:lnTo>
                  <a:pt x="1509" y="4782"/>
                </a:lnTo>
                <a:lnTo>
                  <a:pt x="1614" y="4833"/>
                </a:lnTo>
                <a:lnTo>
                  <a:pt x="1631" y="4798"/>
                </a:lnTo>
                <a:close/>
                <a:moveTo>
                  <a:pt x="1455" y="4713"/>
                </a:moveTo>
                <a:lnTo>
                  <a:pt x="1350" y="4662"/>
                </a:lnTo>
                <a:lnTo>
                  <a:pt x="1333" y="4697"/>
                </a:lnTo>
                <a:lnTo>
                  <a:pt x="1438" y="4748"/>
                </a:lnTo>
                <a:lnTo>
                  <a:pt x="1455" y="4713"/>
                </a:lnTo>
                <a:close/>
                <a:moveTo>
                  <a:pt x="1279" y="4627"/>
                </a:moveTo>
                <a:lnTo>
                  <a:pt x="1174" y="4576"/>
                </a:lnTo>
                <a:lnTo>
                  <a:pt x="1157" y="4611"/>
                </a:lnTo>
                <a:lnTo>
                  <a:pt x="1262" y="4662"/>
                </a:lnTo>
                <a:lnTo>
                  <a:pt x="1279" y="4627"/>
                </a:lnTo>
                <a:close/>
                <a:moveTo>
                  <a:pt x="223" y="4116"/>
                </a:moveTo>
                <a:lnTo>
                  <a:pt x="117" y="4065"/>
                </a:lnTo>
                <a:lnTo>
                  <a:pt x="100" y="4100"/>
                </a:lnTo>
                <a:lnTo>
                  <a:pt x="206" y="4151"/>
                </a:lnTo>
                <a:lnTo>
                  <a:pt x="223" y="4116"/>
                </a:lnTo>
                <a:close/>
                <a:moveTo>
                  <a:pt x="751" y="4372"/>
                </a:moveTo>
                <a:lnTo>
                  <a:pt x="645" y="4321"/>
                </a:lnTo>
                <a:lnTo>
                  <a:pt x="628" y="4356"/>
                </a:lnTo>
                <a:lnTo>
                  <a:pt x="734" y="4407"/>
                </a:lnTo>
                <a:lnTo>
                  <a:pt x="751" y="4372"/>
                </a:lnTo>
                <a:close/>
                <a:moveTo>
                  <a:pt x="3040" y="5480"/>
                </a:moveTo>
                <a:lnTo>
                  <a:pt x="2934" y="5429"/>
                </a:lnTo>
                <a:lnTo>
                  <a:pt x="2917" y="5464"/>
                </a:lnTo>
                <a:lnTo>
                  <a:pt x="3023" y="5515"/>
                </a:lnTo>
                <a:lnTo>
                  <a:pt x="3040" y="5480"/>
                </a:lnTo>
                <a:close/>
                <a:moveTo>
                  <a:pt x="3216" y="5566"/>
                </a:moveTo>
                <a:lnTo>
                  <a:pt x="3110" y="5514"/>
                </a:lnTo>
                <a:lnTo>
                  <a:pt x="3093" y="5549"/>
                </a:lnTo>
                <a:lnTo>
                  <a:pt x="3199" y="5600"/>
                </a:lnTo>
                <a:lnTo>
                  <a:pt x="3216" y="5566"/>
                </a:lnTo>
                <a:close/>
                <a:moveTo>
                  <a:pt x="2688" y="5310"/>
                </a:moveTo>
                <a:lnTo>
                  <a:pt x="2582" y="5259"/>
                </a:lnTo>
                <a:lnTo>
                  <a:pt x="2565" y="5294"/>
                </a:lnTo>
                <a:lnTo>
                  <a:pt x="2671" y="5345"/>
                </a:lnTo>
                <a:lnTo>
                  <a:pt x="2688" y="5310"/>
                </a:lnTo>
                <a:close/>
                <a:moveTo>
                  <a:pt x="2512" y="5224"/>
                </a:moveTo>
                <a:lnTo>
                  <a:pt x="2406" y="5173"/>
                </a:lnTo>
                <a:lnTo>
                  <a:pt x="2389" y="5208"/>
                </a:lnTo>
                <a:lnTo>
                  <a:pt x="2495" y="5259"/>
                </a:lnTo>
                <a:lnTo>
                  <a:pt x="2512" y="5224"/>
                </a:lnTo>
                <a:close/>
                <a:moveTo>
                  <a:pt x="2864" y="5395"/>
                </a:moveTo>
                <a:lnTo>
                  <a:pt x="2758" y="5344"/>
                </a:lnTo>
                <a:lnTo>
                  <a:pt x="2741" y="5379"/>
                </a:lnTo>
                <a:lnTo>
                  <a:pt x="2847" y="5430"/>
                </a:lnTo>
                <a:lnTo>
                  <a:pt x="2864" y="5395"/>
                </a:lnTo>
                <a:close/>
                <a:moveTo>
                  <a:pt x="1983" y="4969"/>
                </a:moveTo>
                <a:lnTo>
                  <a:pt x="1878" y="4918"/>
                </a:lnTo>
                <a:lnTo>
                  <a:pt x="1861" y="4952"/>
                </a:lnTo>
                <a:lnTo>
                  <a:pt x="1966" y="5004"/>
                </a:lnTo>
                <a:lnTo>
                  <a:pt x="1983" y="4969"/>
                </a:lnTo>
                <a:close/>
                <a:moveTo>
                  <a:pt x="2159" y="5054"/>
                </a:moveTo>
                <a:lnTo>
                  <a:pt x="2054" y="5003"/>
                </a:lnTo>
                <a:lnTo>
                  <a:pt x="2037" y="5038"/>
                </a:lnTo>
                <a:lnTo>
                  <a:pt x="2142" y="5089"/>
                </a:lnTo>
                <a:lnTo>
                  <a:pt x="2159" y="5054"/>
                </a:lnTo>
                <a:close/>
                <a:moveTo>
                  <a:pt x="2335" y="5139"/>
                </a:moveTo>
                <a:lnTo>
                  <a:pt x="2230" y="5088"/>
                </a:lnTo>
                <a:lnTo>
                  <a:pt x="2213" y="5123"/>
                </a:lnTo>
                <a:lnTo>
                  <a:pt x="2319" y="5174"/>
                </a:lnTo>
                <a:lnTo>
                  <a:pt x="2335" y="5139"/>
                </a:lnTo>
                <a:close/>
                <a:moveTo>
                  <a:pt x="9701" y="1974"/>
                </a:moveTo>
                <a:lnTo>
                  <a:pt x="9739" y="1969"/>
                </a:lnTo>
                <a:lnTo>
                  <a:pt x="9726" y="1855"/>
                </a:lnTo>
                <a:lnTo>
                  <a:pt x="9687" y="1860"/>
                </a:lnTo>
                <a:lnTo>
                  <a:pt x="9701" y="1974"/>
                </a:lnTo>
                <a:close/>
                <a:moveTo>
                  <a:pt x="9521" y="76"/>
                </a:moveTo>
                <a:lnTo>
                  <a:pt x="9513" y="0"/>
                </a:lnTo>
                <a:lnTo>
                  <a:pt x="9474" y="0"/>
                </a:lnTo>
                <a:lnTo>
                  <a:pt x="9483" y="80"/>
                </a:lnTo>
                <a:lnTo>
                  <a:pt x="9521" y="76"/>
                </a:lnTo>
                <a:close/>
                <a:moveTo>
                  <a:pt x="9679" y="1784"/>
                </a:moveTo>
                <a:lnTo>
                  <a:pt x="9717" y="1780"/>
                </a:lnTo>
                <a:lnTo>
                  <a:pt x="9704" y="1666"/>
                </a:lnTo>
                <a:lnTo>
                  <a:pt x="9666" y="1671"/>
                </a:lnTo>
                <a:lnTo>
                  <a:pt x="9679" y="1784"/>
                </a:lnTo>
                <a:close/>
                <a:moveTo>
                  <a:pt x="9613" y="1216"/>
                </a:moveTo>
                <a:lnTo>
                  <a:pt x="9652" y="1212"/>
                </a:lnTo>
                <a:lnTo>
                  <a:pt x="9639" y="1098"/>
                </a:lnTo>
                <a:lnTo>
                  <a:pt x="9600" y="1103"/>
                </a:lnTo>
                <a:lnTo>
                  <a:pt x="9613" y="1216"/>
                </a:lnTo>
                <a:close/>
                <a:moveTo>
                  <a:pt x="9592" y="1027"/>
                </a:moveTo>
                <a:lnTo>
                  <a:pt x="9630" y="1023"/>
                </a:lnTo>
                <a:lnTo>
                  <a:pt x="9617" y="909"/>
                </a:lnTo>
                <a:lnTo>
                  <a:pt x="9579" y="913"/>
                </a:lnTo>
                <a:lnTo>
                  <a:pt x="9592" y="1027"/>
                </a:lnTo>
                <a:close/>
                <a:moveTo>
                  <a:pt x="9809" y="2921"/>
                </a:moveTo>
                <a:lnTo>
                  <a:pt x="9848" y="2916"/>
                </a:lnTo>
                <a:lnTo>
                  <a:pt x="9835" y="2802"/>
                </a:lnTo>
                <a:lnTo>
                  <a:pt x="9796" y="2807"/>
                </a:lnTo>
                <a:lnTo>
                  <a:pt x="9809" y="2921"/>
                </a:lnTo>
                <a:close/>
                <a:moveTo>
                  <a:pt x="9831" y="3110"/>
                </a:moveTo>
                <a:lnTo>
                  <a:pt x="9870" y="3105"/>
                </a:lnTo>
                <a:lnTo>
                  <a:pt x="9857" y="2991"/>
                </a:lnTo>
                <a:lnTo>
                  <a:pt x="9818" y="2996"/>
                </a:lnTo>
                <a:lnTo>
                  <a:pt x="9831" y="3110"/>
                </a:lnTo>
                <a:close/>
                <a:moveTo>
                  <a:pt x="9635" y="1406"/>
                </a:moveTo>
                <a:lnTo>
                  <a:pt x="9674" y="1401"/>
                </a:lnTo>
                <a:lnTo>
                  <a:pt x="9661" y="1287"/>
                </a:lnTo>
                <a:lnTo>
                  <a:pt x="9622" y="1292"/>
                </a:lnTo>
                <a:lnTo>
                  <a:pt x="9635" y="1406"/>
                </a:lnTo>
                <a:close/>
                <a:moveTo>
                  <a:pt x="9788" y="2731"/>
                </a:moveTo>
                <a:lnTo>
                  <a:pt x="9826" y="2727"/>
                </a:lnTo>
                <a:lnTo>
                  <a:pt x="9813" y="2613"/>
                </a:lnTo>
                <a:lnTo>
                  <a:pt x="9774" y="2617"/>
                </a:lnTo>
                <a:lnTo>
                  <a:pt x="9788" y="2731"/>
                </a:lnTo>
                <a:close/>
                <a:moveTo>
                  <a:pt x="9505" y="270"/>
                </a:moveTo>
                <a:lnTo>
                  <a:pt x="9543" y="265"/>
                </a:lnTo>
                <a:lnTo>
                  <a:pt x="9530" y="151"/>
                </a:lnTo>
                <a:lnTo>
                  <a:pt x="9492" y="156"/>
                </a:lnTo>
                <a:lnTo>
                  <a:pt x="9505" y="270"/>
                </a:lnTo>
                <a:close/>
                <a:moveTo>
                  <a:pt x="9657" y="1595"/>
                </a:moveTo>
                <a:lnTo>
                  <a:pt x="9696" y="1591"/>
                </a:lnTo>
                <a:lnTo>
                  <a:pt x="9682" y="1477"/>
                </a:lnTo>
                <a:lnTo>
                  <a:pt x="9644" y="1481"/>
                </a:lnTo>
                <a:lnTo>
                  <a:pt x="9657" y="1595"/>
                </a:lnTo>
                <a:close/>
                <a:moveTo>
                  <a:pt x="9853" y="3299"/>
                </a:moveTo>
                <a:lnTo>
                  <a:pt x="9891" y="3295"/>
                </a:lnTo>
                <a:lnTo>
                  <a:pt x="9878" y="3181"/>
                </a:lnTo>
                <a:lnTo>
                  <a:pt x="9840" y="3185"/>
                </a:lnTo>
                <a:lnTo>
                  <a:pt x="9853" y="3299"/>
                </a:lnTo>
                <a:close/>
                <a:moveTo>
                  <a:pt x="9891" y="3635"/>
                </a:moveTo>
                <a:cubicBezTo>
                  <a:pt x="9784" y="3656"/>
                  <a:pt x="9702" y="3751"/>
                  <a:pt x="9702" y="3865"/>
                </a:cubicBezTo>
                <a:cubicBezTo>
                  <a:pt x="9702" y="3995"/>
                  <a:pt x="9808" y="4100"/>
                  <a:pt x="9937" y="4100"/>
                </a:cubicBezTo>
                <a:cubicBezTo>
                  <a:pt x="9947" y="4100"/>
                  <a:pt x="9957" y="4099"/>
                  <a:pt x="9967" y="4098"/>
                </a:cubicBezTo>
                <a:lnTo>
                  <a:pt x="9990" y="4157"/>
                </a:lnTo>
                <a:lnTo>
                  <a:pt x="10026" y="4142"/>
                </a:lnTo>
                <a:lnTo>
                  <a:pt x="10005" y="4090"/>
                </a:lnTo>
                <a:cubicBezTo>
                  <a:pt x="10102" y="4061"/>
                  <a:pt x="10172" y="3971"/>
                  <a:pt x="10172" y="3865"/>
                </a:cubicBezTo>
                <a:cubicBezTo>
                  <a:pt x="10172" y="3848"/>
                  <a:pt x="10170" y="3831"/>
                  <a:pt x="10167" y="3815"/>
                </a:cubicBezTo>
                <a:lnTo>
                  <a:pt x="10245" y="3792"/>
                </a:lnTo>
                <a:lnTo>
                  <a:pt x="10234" y="3754"/>
                </a:lnTo>
                <a:lnTo>
                  <a:pt x="10156" y="3778"/>
                </a:lnTo>
                <a:cubicBezTo>
                  <a:pt x="10121" y="3691"/>
                  <a:pt x="10036" y="3630"/>
                  <a:pt x="9937" y="3630"/>
                </a:cubicBezTo>
                <a:cubicBezTo>
                  <a:pt x="9935" y="3630"/>
                  <a:pt x="9932" y="3630"/>
                  <a:pt x="9930" y="3630"/>
                </a:cubicBezTo>
                <a:lnTo>
                  <a:pt x="9922" y="3559"/>
                </a:lnTo>
                <a:lnTo>
                  <a:pt x="9883" y="3564"/>
                </a:lnTo>
                <a:lnTo>
                  <a:pt x="9891" y="3635"/>
                </a:lnTo>
                <a:close/>
                <a:moveTo>
                  <a:pt x="9570" y="838"/>
                </a:moveTo>
                <a:lnTo>
                  <a:pt x="9609" y="833"/>
                </a:lnTo>
                <a:lnTo>
                  <a:pt x="9595" y="719"/>
                </a:lnTo>
                <a:lnTo>
                  <a:pt x="9557" y="724"/>
                </a:lnTo>
                <a:lnTo>
                  <a:pt x="9570" y="838"/>
                </a:lnTo>
                <a:close/>
                <a:moveTo>
                  <a:pt x="9548" y="648"/>
                </a:moveTo>
                <a:lnTo>
                  <a:pt x="9587" y="644"/>
                </a:lnTo>
                <a:lnTo>
                  <a:pt x="9574" y="530"/>
                </a:lnTo>
                <a:lnTo>
                  <a:pt x="9535" y="535"/>
                </a:lnTo>
                <a:lnTo>
                  <a:pt x="9548" y="648"/>
                </a:lnTo>
                <a:close/>
                <a:moveTo>
                  <a:pt x="9722" y="2163"/>
                </a:moveTo>
                <a:lnTo>
                  <a:pt x="9761" y="2159"/>
                </a:lnTo>
                <a:lnTo>
                  <a:pt x="9748" y="2045"/>
                </a:lnTo>
                <a:lnTo>
                  <a:pt x="9709" y="2049"/>
                </a:lnTo>
                <a:lnTo>
                  <a:pt x="9722" y="2163"/>
                </a:lnTo>
                <a:close/>
                <a:moveTo>
                  <a:pt x="9526" y="459"/>
                </a:moveTo>
                <a:lnTo>
                  <a:pt x="9565" y="455"/>
                </a:lnTo>
                <a:lnTo>
                  <a:pt x="9552" y="341"/>
                </a:lnTo>
                <a:lnTo>
                  <a:pt x="9513" y="345"/>
                </a:lnTo>
                <a:lnTo>
                  <a:pt x="9526" y="459"/>
                </a:lnTo>
                <a:close/>
                <a:moveTo>
                  <a:pt x="9766" y="2542"/>
                </a:moveTo>
                <a:lnTo>
                  <a:pt x="9804" y="2537"/>
                </a:lnTo>
                <a:lnTo>
                  <a:pt x="9791" y="2423"/>
                </a:lnTo>
                <a:lnTo>
                  <a:pt x="9753" y="2428"/>
                </a:lnTo>
                <a:lnTo>
                  <a:pt x="9766" y="2542"/>
                </a:lnTo>
                <a:close/>
                <a:moveTo>
                  <a:pt x="9744" y="2353"/>
                </a:moveTo>
                <a:lnTo>
                  <a:pt x="9783" y="2348"/>
                </a:lnTo>
                <a:lnTo>
                  <a:pt x="9769" y="2234"/>
                </a:lnTo>
                <a:lnTo>
                  <a:pt x="9731" y="2239"/>
                </a:lnTo>
                <a:lnTo>
                  <a:pt x="9744" y="2353"/>
                </a:lnTo>
                <a:close/>
                <a:moveTo>
                  <a:pt x="9875" y="3489"/>
                </a:moveTo>
                <a:lnTo>
                  <a:pt x="9913" y="3484"/>
                </a:lnTo>
                <a:lnTo>
                  <a:pt x="9900" y="3370"/>
                </a:lnTo>
                <a:lnTo>
                  <a:pt x="9861" y="3375"/>
                </a:lnTo>
                <a:lnTo>
                  <a:pt x="9875" y="3489"/>
                </a:lnTo>
                <a:close/>
                <a:moveTo>
                  <a:pt x="12167" y="2815"/>
                </a:moveTo>
                <a:lnTo>
                  <a:pt x="12111" y="2714"/>
                </a:lnTo>
                <a:lnTo>
                  <a:pt x="12077" y="2733"/>
                </a:lnTo>
                <a:lnTo>
                  <a:pt x="12133" y="2833"/>
                </a:lnTo>
                <a:lnTo>
                  <a:pt x="12167" y="2815"/>
                </a:lnTo>
                <a:close/>
                <a:moveTo>
                  <a:pt x="11332" y="1315"/>
                </a:moveTo>
                <a:lnTo>
                  <a:pt x="11276" y="1215"/>
                </a:lnTo>
                <a:lnTo>
                  <a:pt x="11242" y="1234"/>
                </a:lnTo>
                <a:lnTo>
                  <a:pt x="11298" y="1334"/>
                </a:lnTo>
                <a:lnTo>
                  <a:pt x="11332" y="1315"/>
                </a:lnTo>
                <a:close/>
                <a:moveTo>
                  <a:pt x="12074" y="2648"/>
                </a:moveTo>
                <a:lnTo>
                  <a:pt x="12018" y="2548"/>
                </a:lnTo>
                <a:lnTo>
                  <a:pt x="11984" y="2567"/>
                </a:lnTo>
                <a:lnTo>
                  <a:pt x="12040" y="2667"/>
                </a:lnTo>
                <a:lnTo>
                  <a:pt x="12074" y="2648"/>
                </a:lnTo>
                <a:close/>
                <a:moveTo>
                  <a:pt x="11703" y="1982"/>
                </a:moveTo>
                <a:lnTo>
                  <a:pt x="11647" y="1881"/>
                </a:lnTo>
                <a:lnTo>
                  <a:pt x="11613" y="1900"/>
                </a:lnTo>
                <a:lnTo>
                  <a:pt x="11669" y="2000"/>
                </a:lnTo>
                <a:lnTo>
                  <a:pt x="11703" y="1982"/>
                </a:lnTo>
                <a:close/>
                <a:moveTo>
                  <a:pt x="11796" y="2148"/>
                </a:moveTo>
                <a:lnTo>
                  <a:pt x="11740" y="2048"/>
                </a:lnTo>
                <a:lnTo>
                  <a:pt x="11706" y="2067"/>
                </a:lnTo>
                <a:lnTo>
                  <a:pt x="11762" y="2167"/>
                </a:lnTo>
                <a:lnTo>
                  <a:pt x="11796" y="2148"/>
                </a:lnTo>
                <a:close/>
                <a:moveTo>
                  <a:pt x="11981" y="2481"/>
                </a:moveTo>
                <a:lnTo>
                  <a:pt x="11925" y="2381"/>
                </a:lnTo>
                <a:lnTo>
                  <a:pt x="11891" y="2400"/>
                </a:lnTo>
                <a:lnTo>
                  <a:pt x="11947" y="2500"/>
                </a:lnTo>
                <a:lnTo>
                  <a:pt x="11981" y="2481"/>
                </a:lnTo>
                <a:close/>
                <a:moveTo>
                  <a:pt x="11518" y="1648"/>
                </a:moveTo>
                <a:lnTo>
                  <a:pt x="11462" y="1548"/>
                </a:lnTo>
                <a:lnTo>
                  <a:pt x="11428" y="1567"/>
                </a:lnTo>
                <a:lnTo>
                  <a:pt x="11484" y="1667"/>
                </a:lnTo>
                <a:lnTo>
                  <a:pt x="11518" y="1648"/>
                </a:lnTo>
                <a:close/>
                <a:moveTo>
                  <a:pt x="11425" y="1482"/>
                </a:moveTo>
                <a:lnTo>
                  <a:pt x="11369" y="1381"/>
                </a:lnTo>
                <a:lnTo>
                  <a:pt x="11335" y="1400"/>
                </a:lnTo>
                <a:lnTo>
                  <a:pt x="11391" y="1501"/>
                </a:lnTo>
                <a:lnTo>
                  <a:pt x="11425" y="1482"/>
                </a:lnTo>
                <a:close/>
                <a:moveTo>
                  <a:pt x="11888" y="2315"/>
                </a:moveTo>
                <a:lnTo>
                  <a:pt x="11833" y="2214"/>
                </a:lnTo>
                <a:lnTo>
                  <a:pt x="11799" y="2233"/>
                </a:lnTo>
                <a:lnTo>
                  <a:pt x="11854" y="2334"/>
                </a:lnTo>
                <a:lnTo>
                  <a:pt x="11888" y="2315"/>
                </a:lnTo>
                <a:close/>
                <a:moveTo>
                  <a:pt x="10869" y="482"/>
                </a:moveTo>
                <a:lnTo>
                  <a:pt x="10813" y="382"/>
                </a:lnTo>
                <a:lnTo>
                  <a:pt x="10779" y="401"/>
                </a:lnTo>
                <a:lnTo>
                  <a:pt x="10835" y="501"/>
                </a:lnTo>
                <a:lnTo>
                  <a:pt x="10869" y="482"/>
                </a:lnTo>
                <a:close/>
                <a:moveTo>
                  <a:pt x="11610" y="1815"/>
                </a:moveTo>
                <a:lnTo>
                  <a:pt x="11554" y="1715"/>
                </a:lnTo>
                <a:lnTo>
                  <a:pt x="11521" y="1734"/>
                </a:lnTo>
                <a:lnTo>
                  <a:pt x="11576" y="1834"/>
                </a:lnTo>
                <a:lnTo>
                  <a:pt x="11610" y="1815"/>
                </a:lnTo>
                <a:close/>
                <a:moveTo>
                  <a:pt x="10559" y="0"/>
                </a:moveTo>
                <a:lnTo>
                  <a:pt x="10556" y="0"/>
                </a:lnTo>
                <a:lnTo>
                  <a:pt x="10557" y="1"/>
                </a:lnTo>
                <a:lnTo>
                  <a:pt x="10559" y="0"/>
                </a:lnTo>
                <a:close/>
                <a:moveTo>
                  <a:pt x="11239" y="1149"/>
                </a:moveTo>
                <a:lnTo>
                  <a:pt x="11184" y="1048"/>
                </a:lnTo>
                <a:lnTo>
                  <a:pt x="11150" y="1067"/>
                </a:lnTo>
                <a:lnTo>
                  <a:pt x="11206" y="1167"/>
                </a:lnTo>
                <a:lnTo>
                  <a:pt x="11239" y="1149"/>
                </a:lnTo>
                <a:close/>
                <a:moveTo>
                  <a:pt x="10683" y="149"/>
                </a:moveTo>
                <a:lnTo>
                  <a:pt x="10627" y="49"/>
                </a:lnTo>
                <a:lnTo>
                  <a:pt x="10593" y="68"/>
                </a:lnTo>
                <a:lnTo>
                  <a:pt x="10649" y="168"/>
                </a:lnTo>
                <a:lnTo>
                  <a:pt x="10683" y="149"/>
                </a:lnTo>
                <a:close/>
                <a:moveTo>
                  <a:pt x="11147" y="982"/>
                </a:moveTo>
                <a:lnTo>
                  <a:pt x="11091" y="882"/>
                </a:lnTo>
                <a:lnTo>
                  <a:pt x="11057" y="901"/>
                </a:lnTo>
                <a:lnTo>
                  <a:pt x="11113" y="1001"/>
                </a:lnTo>
                <a:lnTo>
                  <a:pt x="11147" y="982"/>
                </a:lnTo>
                <a:close/>
                <a:moveTo>
                  <a:pt x="11054" y="815"/>
                </a:moveTo>
                <a:lnTo>
                  <a:pt x="10998" y="715"/>
                </a:lnTo>
                <a:lnTo>
                  <a:pt x="10964" y="734"/>
                </a:lnTo>
                <a:lnTo>
                  <a:pt x="11020" y="834"/>
                </a:lnTo>
                <a:lnTo>
                  <a:pt x="11054" y="815"/>
                </a:lnTo>
                <a:close/>
                <a:moveTo>
                  <a:pt x="10776" y="316"/>
                </a:moveTo>
                <a:lnTo>
                  <a:pt x="10720" y="215"/>
                </a:lnTo>
                <a:lnTo>
                  <a:pt x="10686" y="234"/>
                </a:lnTo>
                <a:lnTo>
                  <a:pt x="10742" y="334"/>
                </a:lnTo>
                <a:lnTo>
                  <a:pt x="10776" y="316"/>
                </a:lnTo>
                <a:close/>
                <a:moveTo>
                  <a:pt x="10961" y="649"/>
                </a:moveTo>
                <a:lnTo>
                  <a:pt x="10905" y="549"/>
                </a:lnTo>
                <a:lnTo>
                  <a:pt x="10872" y="567"/>
                </a:lnTo>
                <a:lnTo>
                  <a:pt x="10927" y="668"/>
                </a:lnTo>
                <a:lnTo>
                  <a:pt x="10961" y="649"/>
                </a:lnTo>
                <a:close/>
                <a:moveTo>
                  <a:pt x="16982" y="5370"/>
                </a:moveTo>
                <a:lnTo>
                  <a:pt x="16877" y="5320"/>
                </a:lnTo>
                <a:lnTo>
                  <a:pt x="16860" y="5355"/>
                </a:lnTo>
                <a:lnTo>
                  <a:pt x="16965" y="5405"/>
                </a:lnTo>
                <a:lnTo>
                  <a:pt x="16982" y="5370"/>
                </a:lnTo>
                <a:close/>
                <a:moveTo>
                  <a:pt x="16807" y="5287"/>
                </a:moveTo>
                <a:lnTo>
                  <a:pt x="16702" y="5236"/>
                </a:lnTo>
                <a:lnTo>
                  <a:pt x="16685" y="5271"/>
                </a:lnTo>
                <a:lnTo>
                  <a:pt x="16790" y="5322"/>
                </a:lnTo>
                <a:lnTo>
                  <a:pt x="16807" y="5287"/>
                </a:lnTo>
                <a:close/>
                <a:moveTo>
                  <a:pt x="17035" y="5439"/>
                </a:moveTo>
                <a:lnTo>
                  <a:pt x="17140" y="5489"/>
                </a:lnTo>
                <a:lnTo>
                  <a:pt x="17157" y="5454"/>
                </a:lnTo>
                <a:lnTo>
                  <a:pt x="17052" y="5404"/>
                </a:lnTo>
                <a:lnTo>
                  <a:pt x="17035" y="5439"/>
                </a:lnTo>
                <a:close/>
                <a:moveTo>
                  <a:pt x="16632" y="5203"/>
                </a:moveTo>
                <a:lnTo>
                  <a:pt x="16527" y="5152"/>
                </a:lnTo>
                <a:lnTo>
                  <a:pt x="16510" y="5187"/>
                </a:lnTo>
                <a:lnTo>
                  <a:pt x="16615" y="5238"/>
                </a:lnTo>
                <a:lnTo>
                  <a:pt x="16632" y="5203"/>
                </a:lnTo>
                <a:close/>
                <a:moveTo>
                  <a:pt x="17910" y="5858"/>
                </a:moveTo>
                <a:lnTo>
                  <a:pt x="18015" y="5909"/>
                </a:lnTo>
                <a:lnTo>
                  <a:pt x="18032" y="5874"/>
                </a:lnTo>
                <a:lnTo>
                  <a:pt x="17927" y="5823"/>
                </a:lnTo>
                <a:lnTo>
                  <a:pt x="17910" y="5858"/>
                </a:lnTo>
                <a:close/>
                <a:moveTo>
                  <a:pt x="16456" y="5119"/>
                </a:moveTo>
                <a:lnTo>
                  <a:pt x="16352" y="5068"/>
                </a:lnTo>
                <a:lnTo>
                  <a:pt x="16335" y="5103"/>
                </a:lnTo>
                <a:lnTo>
                  <a:pt x="16440" y="5154"/>
                </a:lnTo>
                <a:lnTo>
                  <a:pt x="16456" y="5119"/>
                </a:lnTo>
                <a:close/>
                <a:moveTo>
                  <a:pt x="13480" y="3693"/>
                </a:moveTo>
                <a:lnTo>
                  <a:pt x="13375" y="3643"/>
                </a:lnTo>
                <a:lnTo>
                  <a:pt x="13359" y="3678"/>
                </a:lnTo>
                <a:lnTo>
                  <a:pt x="13464" y="3728"/>
                </a:lnTo>
                <a:lnTo>
                  <a:pt x="13480" y="3693"/>
                </a:lnTo>
                <a:close/>
                <a:moveTo>
                  <a:pt x="17560" y="5691"/>
                </a:moveTo>
                <a:lnTo>
                  <a:pt x="17665" y="5741"/>
                </a:lnTo>
                <a:lnTo>
                  <a:pt x="17682" y="5706"/>
                </a:lnTo>
                <a:lnTo>
                  <a:pt x="17577" y="5656"/>
                </a:lnTo>
                <a:lnTo>
                  <a:pt x="17560" y="5691"/>
                </a:lnTo>
                <a:close/>
                <a:moveTo>
                  <a:pt x="18085" y="5942"/>
                </a:moveTo>
                <a:lnTo>
                  <a:pt x="18190" y="5992"/>
                </a:lnTo>
                <a:lnTo>
                  <a:pt x="18207" y="5957"/>
                </a:lnTo>
                <a:lnTo>
                  <a:pt x="18102" y="5907"/>
                </a:lnTo>
                <a:lnTo>
                  <a:pt x="18085" y="5942"/>
                </a:lnTo>
                <a:close/>
                <a:moveTo>
                  <a:pt x="17210" y="5523"/>
                </a:moveTo>
                <a:lnTo>
                  <a:pt x="17315" y="5573"/>
                </a:lnTo>
                <a:lnTo>
                  <a:pt x="17332" y="5538"/>
                </a:lnTo>
                <a:lnTo>
                  <a:pt x="17227" y="5488"/>
                </a:lnTo>
                <a:lnTo>
                  <a:pt x="17210" y="5523"/>
                </a:lnTo>
                <a:close/>
                <a:moveTo>
                  <a:pt x="17385" y="5607"/>
                </a:moveTo>
                <a:lnTo>
                  <a:pt x="17490" y="5657"/>
                </a:lnTo>
                <a:lnTo>
                  <a:pt x="17507" y="5622"/>
                </a:lnTo>
                <a:lnTo>
                  <a:pt x="17402" y="5572"/>
                </a:lnTo>
                <a:lnTo>
                  <a:pt x="17385" y="5607"/>
                </a:lnTo>
                <a:close/>
                <a:moveTo>
                  <a:pt x="15634" y="4768"/>
                </a:moveTo>
                <a:lnTo>
                  <a:pt x="15740" y="4818"/>
                </a:lnTo>
                <a:lnTo>
                  <a:pt x="15756" y="4783"/>
                </a:lnTo>
                <a:lnTo>
                  <a:pt x="15651" y="4733"/>
                </a:lnTo>
                <a:lnTo>
                  <a:pt x="15634" y="4768"/>
                </a:lnTo>
                <a:close/>
                <a:moveTo>
                  <a:pt x="12780" y="3358"/>
                </a:moveTo>
                <a:lnTo>
                  <a:pt x="12675" y="3307"/>
                </a:lnTo>
                <a:lnTo>
                  <a:pt x="12658" y="3342"/>
                </a:lnTo>
                <a:lnTo>
                  <a:pt x="12763" y="3393"/>
                </a:lnTo>
                <a:lnTo>
                  <a:pt x="12780" y="3358"/>
                </a:lnTo>
                <a:close/>
                <a:moveTo>
                  <a:pt x="13113" y="3560"/>
                </a:moveTo>
                <a:lnTo>
                  <a:pt x="13130" y="3525"/>
                </a:lnTo>
                <a:lnTo>
                  <a:pt x="13025" y="3475"/>
                </a:lnTo>
                <a:lnTo>
                  <a:pt x="13008" y="3510"/>
                </a:lnTo>
                <a:lnTo>
                  <a:pt x="13113" y="3560"/>
                </a:lnTo>
                <a:close/>
                <a:moveTo>
                  <a:pt x="12955" y="3442"/>
                </a:moveTo>
                <a:lnTo>
                  <a:pt x="12850" y="3391"/>
                </a:lnTo>
                <a:lnTo>
                  <a:pt x="12833" y="3426"/>
                </a:lnTo>
                <a:lnTo>
                  <a:pt x="12938" y="3477"/>
                </a:lnTo>
                <a:lnTo>
                  <a:pt x="12955" y="3442"/>
                </a:lnTo>
                <a:close/>
                <a:moveTo>
                  <a:pt x="17735" y="5774"/>
                </a:moveTo>
                <a:lnTo>
                  <a:pt x="17840" y="5825"/>
                </a:lnTo>
                <a:lnTo>
                  <a:pt x="17857" y="5790"/>
                </a:lnTo>
                <a:lnTo>
                  <a:pt x="17752" y="5739"/>
                </a:lnTo>
                <a:lnTo>
                  <a:pt x="17735" y="5774"/>
                </a:lnTo>
                <a:close/>
                <a:moveTo>
                  <a:pt x="16106" y="4951"/>
                </a:moveTo>
                <a:lnTo>
                  <a:pt x="16001" y="4901"/>
                </a:lnTo>
                <a:lnTo>
                  <a:pt x="15985" y="4936"/>
                </a:lnTo>
                <a:lnTo>
                  <a:pt x="16090" y="4986"/>
                </a:lnTo>
                <a:lnTo>
                  <a:pt x="16106" y="4951"/>
                </a:lnTo>
                <a:close/>
                <a:moveTo>
                  <a:pt x="15931" y="4867"/>
                </a:moveTo>
                <a:lnTo>
                  <a:pt x="15826" y="4817"/>
                </a:lnTo>
                <a:lnTo>
                  <a:pt x="15810" y="4852"/>
                </a:lnTo>
                <a:lnTo>
                  <a:pt x="15915" y="4902"/>
                </a:lnTo>
                <a:lnTo>
                  <a:pt x="15931" y="4867"/>
                </a:lnTo>
                <a:close/>
                <a:moveTo>
                  <a:pt x="13655" y="3777"/>
                </a:moveTo>
                <a:lnTo>
                  <a:pt x="13550" y="3727"/>
                </a:lnTo>
                <a:lnTo>
                  <a:pt x="13534" y="3762"/>
                </a:lnTo>
                <a:lnTo>
                  <a:pt x="13639" y="3812"/>
                </a:lnTo>
                <a:lnTo>
                  <a:pt x="13655" y="3777"/>
                </a:lnTo>
                <a:close/>
                <a:moveTo>
                  <a:pt x="15284" y="4600"/>
                </a:moveTo>
                <a:lnTo>
                  <a:pt x="15389" y="4651"/>
                </a:lnTo>
                <a:lnTo>
                  <a:pt x="15406" y="4616"/>
                </a:lnTo>
                <a:lnTo>
                  <a:pt x="15301" y="4565"/>
                </a:lnTo>
                <a:lnTo>
                  <a:pt x="15284" y="4600"/>
                </a:lnTo>
                <a:close/>
                <a:moveTo>
                  <a:pt x="16281" y="5035"/>
                </a:moveTo>
                <a:lnTo>
                  <a:pt x="16176" y="4985"/>
                </a:lnTo>
                <a:lnTo>
                  <a:pt x="16160" y="5020"/>
                </a:lnTo>
                <a:lnTo>
                  <a:pt x="16265" y="5070"/>
                </a:lnTo>
                <a:lnTo>
                  <a:pt x="16281" y="5035"/>
                </a:lnTo>
                <a:close/>
                <a:moveTo>
                  <a:pt x="15459" y="4684"/>
                </a:moveTo>
                <a:lnTo>
                  <a:pt x="15564" y="4734"/>
                </a:lnTo>
                <a:lnTo>
                  <a:pt x="15581" y="4700"/>
                </a:lnTo>
                <a:lnTo>
                  <a:pt x="15476" y="4649"/>
                </a:lnTo>
                <a:lnTo>
                  <a:pt x="15459" y="4684"/>
                </a:lnTo>
                <a:close/>
                <a:moveTo>
                  <a:pt x="20186" y="6948"/>
                </a:moveTo>
                <a:lnTo>
                  <a:pt x="20291" y="6999"/>
                </a:lnTo>
                <a:lnTo>
                  <a:pt x="20308" y="6964"/>
                </a:lnTo>
                <a:lnTo>
                  <a:pt x="20203" y="6913"/>
                </a:lnTo>
                <a:lnTo>
                  <a:pt x="20186" y="6948"/>
                </a:lnTo>
                <a:close/>
                <a:moveTo>
                  <a:pt x="19486" y="6613"/>
                </a:moveTo>
                <a:lnTo>
                  <a:pt x="19591" y="6663"/>
                </a:lnTo>
                <a:lnTo>
                  <a:pt x="19608" y="6628"/>
                </a:lnTo>
                <a:lnTo>
                  <a:pt x="19503" y="6578"/>
                </a:lnTo>
                <a:lnTo>
                  <a:pt x="19486" y="6613"/>
                </a:lnTo>
                <a:close/>
                <a:moveTo>
                  <a:pt x="19661" y="6697"/>
                </a:moveTo>
                <a:lnTo>
                  <a:pt x="19766" y="6747"/>
                </a:lnTo>
                <a:lnTo>
                  <a:pt x="19783" y="6712"/>
                </a:lnTo>
                <a:lnTo>
                  <a:pt x="19678" y="6662"/>
                </a:lnTo>
                <a:lnTo>
                  <a:pt x="19661" y="6697"/>
                </a:lnTo>
                <a:close/>
                <a:moveTo>
                  <a:pt x="19433" y="6544"/>
                </a:moveTo>
                <a:lnTo>
                  <a:pt x="19328" y="6494"/>
                </a:lnTo>
                <a:lnTo>
                  <a:pt x="19311" y="6529"/>
                </a:lnTo>
                <a:lnTo>
                  <a:pt x="19416" y="6579"/>
                </a:lnTo>
                <a:lnTo>
                  <a:pt x="19433" y="6544"/>
                </a:lnTo>
                <a:close/>
                <a:moveTo>
                  <a:pt x="19836" y="6781"/>
                </a:moveTo>
                <a:lnTo>
                  <a:pt x="19941" y="6831"/>
                </a:lnTo>
                <a:lnTo>
                  <a:pt x="19958" y="6796"/>
                </a:lnTo>
                <a:lnTo>
                  <a:pt x="19853" y="6746"/>
                </a:lnTo>
                <a:lnTo>
                  <a:pt x="19836" y="6781"/>
                </a:lnTo>
                <a:close/>
                <a:moveTo>
                  <a:pt x="19258" y="6461"/>
                </a:moveTo>
                <a:lnTo>
                  <a:pt x="19153" y="6410"/>
                </a:lnTo>
                <a:lnTo>
                  <a:pt x="19136" y="6445"/>
                </a:lnTo>
                <a:lnTo>
                  <a:pt x="19241" y="6496"/>
                </a:lnTo>
                <a:lnTo>
                  <a:pt x="19258" y="6461"/>
                </a:lnTo>
                <a:close/>
                <a:moveTo>
                  <a:pt x="20536" y="7116"/>
                </a:moveTo>
                <a:lnTo>
                  <a:pt x="20641" y="7166"/>
                </a:lnTo>
                <a:lnTo>
                  <a:pt x="20658" y="7131"/>
                </a:lnTo>
                <a:lnTo>
                  <a:pt x="20553" y="7081"/>
                </a:lnTo>
                <a:lnTo>
                  <a:pt x="20536" y="7116"/>
                </a:lnTo>
                <a:close/>
                <a:moveTo>
                  <a:pt x="20011" y="6865"/>
                </a:moveTo>
                <a:lnTo>
                  <a:pt x="20116" y="6915"/>
                </a:lnTo>
                <a:lnTo>
                  <a:pt x="20133" y="6880"/>
                </a:lnTo>
                <a:lnTo>
                  <a:pt x="20028" y="6830"/>
                </a:lnTo>
                <a:lnTo>
                  <a:pt x="20011" y="6865"/>
                </a:lnTo>
                <a:close/>
                <a:moveTo>
                  <a:pt x="18977" y="6326"/>
                </a:moveTo>
                <a:lnTo>
                  <a:pt x="18961" y="6361"/>
                </a:lnTo>
                <a:lnTo>
                  <a:pt x="19066" y="6412"/>
                </a:lnTo>
                <a:lnTo>
                  <a:pt x="19083" y="6377"/>
                </a:lnTo>
                <a:lnTo>
                  <a:pt x="18977" y="6326"/>
                </a:lnTo>
                <a:close/>
                <a:moveTo>
                  <a:pt x="20361" y="7032"/>
                </a:moveTo>
                <a:lnTo>
                  <a:pt x="20466" y="7083"/>
                </a:lnTo>
                <a:lnTo>
                  <a:pt x="20483" y="7048"/>
                </a:lnTo>
                <a:lnTo>
                  <a:pt x="20378" y="6997"/>
                </a:lnTo>
                <a:lnTo>
                  <a:pt x="20361" y="7032"/>
                </a:lnTo>
                <a:close/>
                <a:moveTo>
                  <a:pt x="13289" y="3644"/>
                </a:moveTo>
                <a:lnTo>
                  <a:pt x="13305" y="3609"/>
                </a:lnTo>
                <a:lnTo>
                  <a:pt x="13200" y="3559"/>
                </a:lnTo>
                <a:lnTo>
                  <a:pt x="13184" y="3594"/>
                </a:lnTo>
                <a:lnTo>
                  <a:pt x="13289" y="3644"/>
                </a:lnTo>
                <a:close/>
                <a:moveTo>
                  <a:pt x="14934" y="4433"/>
                </a:moveTo>
                <a:lnTo>
                  <a:pt x="15039" y="4483"/>
                </a:lnTo>
                <a:lnTo>
                  <a:pt x="15056" y="4448"/>
                </a:lnTo>
                <a:lnTo>
                  <a:pt x="14951" y="4398"/>
                </a:lnTo>
                <a:lnTo>
                  <a:pt x="14934" y="4433"/>
                </a:lnTo>
                <a:close/>
                <a:moveTo>
                  <a:pt x="15109" y="4516"/>
                </a:moveTo>
                <a:lnTo>
                  <a:pt x="15214" y="4567"/>
                </a:lnTo>
                <a:lnTo>
                  <a:pt x="15231" y="4532"/>
                </a:lnTo>
                <a:lnTo>
                  <a:pt x="15126" y="4481"/>
                </a:lnTo>
                <a:lnTo>
                  <a:pt x="15109" y="4516"/>
                </a:lnTo>
                <a:close/>
                <a:moveTo>
                  <a:pt x="14059" y="4013"/>
                </a:moveTo>
                <a:lnTo>
                  <a:pt x="14164" y="4064"/>
                </a:lnTo>
                <a:lnTo>
                  <a:pt x="14181" y="4029"/>
                </a:lnTo>
                <a:lnTo>
                  <a:pt x="14076" y="3978"/>
                </a:lnTo>
                <a:lnTo>
                  <a:pt x="14059" y="4013"/>
                </a:lnTo>
                <a:close/>
                <a:moveTo>
                  <a:pt x="18786" y="6278"/>
                </a:moveTo>
                <a:lnTo>
                  <a:pt x="18891" y="6328"/>
                </a:lnTo>
                <a:lnTo>
                  <a:pt x="18907" y="6293"/>
                </a:lnTo>
                <a:lnTo>
                  <a:pt x="18802" y="6243"/>
                </a:lnTo>
                <a:lnTo>
                  <a:pt x="18786" y="6278"/>
                </a:lnTo>
                <a:close/>
                <a:moveTo>
                  <a:pt x="14006" y="3945"/>
                </a:moveTo>
                <a:lnTo>
                  <a:pt x="13901" y="3894"/>
                </a:lnTo>
                <a:lnTo>
                  <a:pt x="13884" y="3929"/>
                </a:lnTo>
                <a:lnTo>
                  <a:pt x="13989" y="3980"/>
                </a:lnTo>
                <a:lnTo>
                  <a:pt x="14006" y="3945"/>
                </a:lnTo>
                <a:close/>
                <a:moveTo>
                  <a:pt x="14234" y="4097"/>
                </a:moveTo>
                <a:lnTo>
                  <a:pt x="14339" y="4147"/>
                </a:lnTo>
                <a:lnTo>
                  <a:pt x="14356" y="4112"/>
                </a:lnTo>
                <a:lnTo>
                  <a:pt x="14251" y="4062"/>
                </a:lnTo>
                <a:lnTo>
                  <a:pt x="14234" y="4097"/>
                </a:lnTo>
                <a:close/>
                <a:moveTo>
                  <a:pt x="18260" y="6026"/>
                </a:moveTo>
                <a:lnTo>
                  <a:pt x="18366" y="6076"/>
                </a:lnTo>
                <a:lnTo>
                  <a:pt x="18382" y="6041"/>
                </a:lnTo>
                <a:lnTo>
                  <a:pt x="18277" y="5991"/>
                </a:lnTo>
                <a:lnTo>
                  <a:pt x="18260" y="6026"/>
                </a:lnTo>
                <a:close/>
                <a:moveTo>
                  <a:pt x="13831" y="3861"/>
                </a:moveTo>
                <a:lnTo>
                  <a:pt x="13725" y="3811"/>
                </a:lnTo>
                <a:lnTo>
                  <a:pt x="13709" y="3846"/>
                </a:lnTo>
                <a:lnTo>
                  <a:pt x="13814" y="3896"/>
                </a:lnTo>
                <a:lnTo>
                  <a:pt x="13831" y="3861"/>
                </a:lnTo>
                <a:close/>
                <a:moveTo>
                  <a:pt x="18732" y="6209"/>
                </a:moveTo>
                <a:lnTo>
                  <a:pt x="18627" y="6159"/>
                </a:lnTo>
                <a:lnTo>
                  <a:pt x="18611" y="6194"/>
                </a:lnTo>
                <a:lnTo>
                  <a:pt x="18716" y="6244"/>
                </a:lnTo>
                <a:lnTo>
                  <a:pt x="18732" y="6209"/>
                </a:lnTo>
                <a:close/>
                <a:moveTo>
                  <a:pt x="18436" y="6110"/>
                </a:moveTo>
                <a:lnTo>
                  <a:pt x="18541" y="6160"/>
                </a:lnTo>
                <a:lnTo>
                  <a:pt x="18557" y="6125"/>
                </a:lnTo>
                <a:lnTo>
                  <a:pt x="18452" y="6075"/>
                </a:lnTo>
                <a:lnTo>
                  <a:pt x="18436" y="6110"/>
                </a:lnTo>
                <a:close/>
                <a:moveTo>
                  <a:pt x="14759" y="4349"/>
                </a:moveTo>
                <a:lnTo>
                  <a:pt x="14864" y="4399"/>
                </a:lnTo>
                <a:lnTo>
                  <a:pt x="14881" y="4364"/>
                </a:lnTo>
                <a:lnTo>
                  <a:pt x="14776" y="4314"/>
                </a:lnTo>
                <a:lnTo>
                  <a:pt x="14759" y="4349"/>
                </a:lnTo>
                <a:close/>
                <a:moveTo>
                  <a:pt x="14409" y="4181"/>
                </a:moveTo>
                <a:lnTo>
                  <a:pt x="14514" y="4231"/>
                </a:lnTo>
                <a:lnTo>
                  <a:pt x="14531" y="4196"/>
                </a:lnTo>
                <a:lnTo>
                  <a:pt x="14426" y="4146"/>
                </a:lnTo>
                <a:lnTo>
                  <a:pt x="14409" y="4181"/>
                </a:lnTo>
                <a:close/>
                <a:moveTo>
                  <a:pt x="14584" y="4265"/>
                </a:moveTo>
                <a:lnTo>
                  <a:pt x="14689" y="4315"/>
                </a:lnTo>
                <a:lnTo>
                  <a:pt x="14706" y="4280"/>
                </a:lnTo>
                <a:lnTo>
                  <a:pt x="14601" y="4230"/>
                </a:lnTo>
                <a:lnTo>
                  <a:pt x="14584" y="4265"/>
                </a:lnTo>
                <a:close/>
                <a:moveTo>
                  <a:pt x="18239" y="12846"/>
                </a:moveTo>
                <a:lnTo>
                  <a:pt x="18204" y="12828"/>
                </a:lnTo>
                <a:lnTo>
                  <a:pt x="18152" y="12932"/>
                </a:lnTo>
                <a:lnTo>
                  <a:pt x="18186" y="12949"/>
                </a:lnTo>
                <a:lnTo>
                  <a:pt x="18239" y="12846"/>
                </a:lnTo>
                <a:close/>
                <a:moveTo>
                  <a:pt x="18412" y="12501"/>
                </a:moveTo>
                <a:lnTo>
                  <a:pt x="18378" y="12483"/>
                </a:lnTo>
                <a:lnTo>
                  <a:pt x="18325" y="12587"/>
                </a:lnTo>
                <a:lnTo>
                  <a:pt x="18360" y="12604"/>
                </a:lnTo>
                <a:lnTo>
                  <a:pt x="18412" y="12501"/>
                </a:lnTo>
                <a:close/>
                <a:moveTo>
                  <a:pt x="18499" y="12328"/>
                </a:moveTo>
                <a:lnTo>
                  <a:pt x="18464" y="12311"/>
                </a:lnTo>
                <a:lnTo>
                  <a:pt x="18412" y="12414"/>
                </a:lnTo>
                <a:lnTo>
                  <a:pt x="18447" y="12432"/>
                </a:lnTo>
                <a:lnTo>
                  <a:pt x="18499" y="12328"/>
                </a:lnTo>
                <a:close/>
                <a:moveTo>
                  <a:pt x="18586" y="12156"/>
                </a:moveTo>
                <a:lnTo>
                  <a:pt x="18551" y="12138"/>
                </a:lnTo>
                <a:lnTo>
                  <a:pt x="18499" y="12242"/>
                </a:lnTo>
                <a:lnTo>
                  <a:pt x="18534" y="12259"/>
                </a:lnTo>
                <a:lnTo>
                  <a:pt x="18586" y="12156"/>
                </a:lnTo>
                <a:close/>
                <a:moveTo>
                  <a:pt x="18621" y="12087"/>
                </a:moveTo>
                <a:lnTo>
                  <a:pt x="18673" y="11983"/>
                </a:lnTo>
                <a:lnTo>
                  <a:pt x="18638" y="11966"/>
                </a:lnTo>
                <a:lnTo>
                  <a:pt x="18586" y="12069"/>
                </a:lnTo>
                <a:lnTo>
                  <a:pt x="18621" y="12087"/>
                </a:lnTo>
                <a:close/>
                <a:moveTo>
                  <a:pt x="17943" y="13346"/>
                </a:moveTo>
                <a:lnTo>
                  <a:pt x="17891" y="13449"/>
                </a:lnTo>
                <a:lnTo>
                  <a:pt x="17926" y="13467"/>
                </a:lnTo>
                <a:lnTo>
                  <a:pt x="17978" y="13363"/>
                </a:lnTo>
                <a:lnTo>
                  <a:pt x="17943" y="13346"/>
                </a:lnTo>
                <a:close/>
                <a:moveTo>
                  <a:pt x="18760" y="11724"/>
                </a:moveTo>
                <a:lnTo>
                  <a:pt x="18794" y="11742"/>
                </a:lnTo>
                <a:lnTo>
                  <a:pt x="18846" y="11638"/>
                </a:lnTo>
                <a:lnTo>
                  <a:pt x="18812" y="11621"/>
                </a:lnTo>
                <a:lnTo>
                  <a:pt x="18760" y="11724"/>
                </a:lnTo>
                <a:close/>
                <a:moveTo>
                  <a:pt x="18325" y="12673"/>
                </a:moveTo>
                <a:lnTo>
                  <a:pt x="18291" y="12656"/>
                </a:lnTo>
                <a:lnTo>
                  <a:pt x="18239" y="12759"/>
                </a:lnTo>
                <a:lnTo>
                  <a:pt x="18273" y="12777"/>
                </a:lnTo>
                <a:lnTo>
                  <a:pt x="18325" y="12673"/>
                </a:lnTo>
                <a:close/>
                <a:moveTo>
                  <a:pt x="18152" y="13018"/>
                </a:moveTo>
                <a:lnTo>
                  <a:pt x="18117" y="13001"/>
                </a:lnTo>
                <a:lnTo>
                  <a:pt x="18065" y="13104"/>
                </a:lnTo>
                <a:lnTo>
                  <a:pt x="18100" y="13122"/>
                </a:lnTo>
                <a:lnTo>
                  <a:pt x="18152" y="13018"/>
                </a:lnTo>
                <a:close/>
                <a:moveTo>
                  <a:pt x="18065" y="13191"/>
                </a:moveTo>
                <a:lnTo>
                  <a:pt x="18030" y="13173"/>
                </a:lnTo>
                <a:lnTo>
                  <a:pt x="17978" y="13277"/>
                </a:lnTo>
                <a:lnTo>
                  <a:pt x="18013" y="13294"/>
                </a:lnTo>
                <a:lnTo>
                  <a:pt x="18065" y="13191"/>
                </a:lnTo>
                <a:close/>
                <a:moveTo>
                  <a:pt x="20062" y="9223"/>
                </a:moveTo>
                <a:lnTo>
                  <a:pt x="20027" y="9206"/>
                </a:lnTo>
                <a:lnTo>
                  <a:pt x="19975" y="9309"/>
                </a:lnTo>
                <a:lnTo>
                  <a:pt x="20010" y="9327"/>
                </a:lnTo>
                <a:lnTo>
                  <a:pt x="20062" y="9223"/>
                </a:lnTo>
                <a:close/>
                <a:moveTo>
                  <a:pt x="20409" y="8533"/>
                </a:moveTo>
                <a:lnTo>
                  <a:pt x="20375" y="8516"/>
                </a:lnTo>
                <a:lnTo>
                  <a:pt x="20323" y="8619"/>
                </a:lnTo>
                <a:lnTo>
                  <a:pt x="20357" y="8637"/>
                </a:lnTo>
                <a:lnTo>
                  <a:pt x="20409" y="8533"/>
                </a:lnTo>
                <a:close/>
                <a:moveTo>
                  <a:pt x="20149" y="8964"/>
                </a:moveTo>
                <a:lnTo>
                  <a:pt x="20184" y="8982"/>
                </a:lnTo>
                <a:lnTo>
                  <a:pt x="20236" y="8878"/>
                </a:lnTo>
                <a:lnTo>
                  <a:pt x="20201" y="8861"/>
                </a:lnTo>
                <a:lnTo>
                  <a:pt x="20149" y="8964"/>
                </a:lnTo>
                <a:close/>
                <a:moveTo>
                  <a:pt x="20496" y="8360"/>
                </a:moveTo>
                <a:lnTo>
                  <a:pt x="20462" y="8343"/>
                </a:lnTo>
                <a:lnTo>
                  <a:pt x="20409" y="8447"/>
                </a:lnTo>
                <a:lnTo>
                  <a:pt x="20444" y="8464"/>
                </a:lnTo>
                <a:lnTo>
                  <a:pt x="20496" y="8360"/>
                </a:lnTo>
                <a:close/>
                <a:moveTo>
                  <a:pt x="20114" y="9033"/>
                </a:moveTo>
                <a:lnTo>
                  <a:pt x="20062" y="9137"/>
                </a:lnTo>
                <a:lnTo>
                  <a:pt x="20097" y="9154"/>
                </a:lnTo>
                <a:lnTo>
                  <a:pt x="20149" y="9051"/>
                </a:lnTo>
                <a:lnTo>
                  <a:pt x="20114" y="9033"/>
                </a:lnTo>
                <a:close/>
                <a:moveTo>
                  <a:pt x="20288" y="8688"/>
                </a:moveTo>
                <a:lnTo>
                  <a:pt x="20236" y="8792"/>
                </a:lnTo>
                <a:lnTo>
                  <a:pt x="20270" y="8809"/>
                </a:lnTo>
                <a:lnTo>
                  <a:pt x="20323" y="8706"/>
                </a:lnTo>
                <a:lnTo>
                  <a:pt x="20288" y="8688"/>
                </a:lnTo>
                <a:close/>
                <a:moveTo>
                  <a:pt x="20496" y="8274"/>
                </a:moveTo>
                <a:lnTo>
                  <a:pt x="20531" y="8292"/>
                </a:lnTo>
                <a:lnTo>
                  <a:pt x="20583" y="8188"/>
                </a:lnTo>
                <a:lnTo>
                  <a:pt x="20548" y="8171"/>
                </a:lnTo>
                <a:lnTo>
                  <a:pt x="20496" y="8274"/>
                </a:lnTo>
                <a:close/>
                <a:moveTo>
                  <a:pt x="18673" y="11897"/>
                </a:moveTo>
                <a:lnTo>
                  <a:pt x="18707" y="11914"/>
                </a:lnTo>
                <a:lnTo>
                  <a:pt x="18760" y="11811"/>
                </a:lnTo>
                <a:lnTo>
                  <a:pt x="18725" y="11793"/>
                </a:lnTo>
                <a:lnTo>
                  <a:pt x="18673" y="11897"/>
                </a:lnTo>
                <a:close/>
                <a:moveTo>
                  <a:pt x="20618" y="8119"/>
                </a:moveTo>
                <a:lnTo>
                  <a:pt x="20670" y="8015"/>
                </a:lnTo>
                <a:lnTo>
                  <a:pt x="20635" y="7998"/>
                </a:lnTo>
                <a:lnTo>
                  <a:pt x="20583" y="8102"/>
                </a:lnTo>
                <a:lnTo>
                  <a:pt x="20618" y="8119"/>
                </a:lnTo>
                <a:close/>
                <a:moveTo>
                  <a:pt x="20670" y="7929"/>
                </a:moveTo>
                <a:lnTo>
                  <a:pt x="20705" y="7947"/>
                </a:lnTo>
                <a:lnTo>
                  <a:pt x="20757" y="7843"/>
                </a:lnTo>
                <a:lnTo>
                  <a:pt x="20722" y="7825"/>
                </a:lnTo>
                <a:lnTo>
                  <a:pt x="20670" y="7929"/>
                </a:lnTo>
                <a:close/>
                <a:moveTo>
                  <a:pt x="20809" y="7653"/>
                </a:moveTo>
                <a:lnTo>
                  <a:pt x="20757" y="7757"/>
                </a:lnTo>
                <a:lnTo>
                  <a:pt x="20791" y="7774"/>
                </a:lnTo>
                <a:lnTo>
                  <a:pt x="20844" y="7670"/>
                </a:lnTo>
                <a:lnTo>
                  <a:pt x="20809" y="7653"/>
                </a:lnTo>
                <a:close/>
                <a:moveTo>
                  <a:pt x="19749" y="9844"/>
                </a:moveTo>
                <a:lnTo>
                  <a:pt x="19802" y="9741"/>
                </a:lnTo>
                <a:lnTo>
                  <a:pt x="19767" y="9723"/>
                </a:lnTo>
                <a:lnTo>
                  <a:pt x="19715" y="9827"/>
                </a:lnTo>
                <a:lnTo>
                  <a:pt x="19749" y="9844"/>
                </a:lnTo>
                <a:close/>
                <a:moveTo>
                  <a:pt x="19228" y="10879"/>
                </a:moveTo>
                <a:lnTo>
                  <a:pt x="19281" y="10776"/>
                </a:lnTo>
                <a:lnTo>
                  <a:pt x="19246" y="10758"/>
                </a:lnTo>
                <a:lnTo>
                  <a:pt x="19194" y="10862"/>
                </a:lnTo>
                <a:lnTo>
                  <a:pt x="19228" y="10879"/>
                </a:lnTo>
                <a:close/>
                <a:moveTo>
                  <a:pt x="19367" y="10603"/>
                </a:moveTo>
                <a:lnTo>
                  <a:pt x="19333" y="10586"/>
                </a:lnTo>
                <a:lnTo>
                  <a:pt x="19281" y="10689"/>
                </a:lnTo>
                <a:lnTo>
                  <a:pt x="19315" y="10707"/>
                </a:lnTo>
                <a:lnTo>
                  <a:pt x="19367" y="10603"/>
                </a:lnTo>
                <a:close/>
                <a:moveTo>
                  <a:pt x="19194" y="10948"/>
                </a:moveTo>
                <a:lnTo>
                  <a:pt x="19159" y="10931"/>
                </a:lnTo>
                <a:lnTo>
                  <a:pt x="19107" y="11034"/>
                </a:lnTo>
                <a:lnTo>
                  <a:pt x="19142" y="11052"/>
                </a:lnTo>
                <a:lnTo>
                  <a:pt x="19194" y="10948"/>
                </a:lnTo>
                <a:close/>
                <a:moveTo>
                  <a:pt x="18985" y="11276"/>
                </a:moveTo>
                <a:lnTo>
                  <a:pt x="18933" y="11379"/>
                </a:lnTo>
                <a:lnTo>
                  <a:pt x="18968" y="11397"/>
                </a:lnTo>
                <a:lnTo>
                  <a:pt x="19020" y="11293"/>
                </a:lnTo>
                <a:lnTo>
                  <a:pt x="18985" y="11276"/>
                </a:lnTo>
                <a:close/>
                <a:moveTo>
                  <a:pt x="19055" y="11224"/>
                </a:moveTo>
                <a:lnTo>
                  <a:pt x="19107" y="11121"/>
                </a:lnTo>
                <a:lnTo>
                  <a:pt x="19072" y="11103"/>
                </a:lnTo>
                <a:lnTo>
                  <a:pt x="19020" y="11207"/>
                </a:lnTo>
                <a:lnTo>
                  <a:pt x="19055" y="11224"/>
                </a:lnTo>
                <a:close/>
                <a:moveTo>
                  <a:pt x="19663" y="10017"/>
                </a:moveTo>
                <a:lnTo>
                  <a:pt x="19715" y="9913"/>
                </a:lnTo>
                <a:lnTo>
                  <a:pt x="19680" y="9896"/>
                </a:lnTo>
                <a:lnTo>
                  <a:pt x="19628" y="9999"/>
                </a:lnTo>
                <a:lnTo>
                  <a:pt x="19663" y="10017"/>
                </a:lnTo>
                <a:close/>
                <a:moveTo>
                  <a:pt x="19888" y="9568"/>
                </a:moveTo>
                <a:lnTo>
                  <a:pt x="19854" y="9551"/>
                </a:lnTo>
                <a:lnTo>
                  <a:pt x="19802" y="9654"/>
                </a:lnTo>
                <a:lnTo>
                  <a:pt x="19836" y="9672"/>
                </a:lnTo>
                <a:lnTo>
                  <a:pt x="19888" y="9568"/>
                </a:lnTo>
                <a:close/>
                <a:moveTo>
                  <a:pt x="18933" y="11466"/>
                </a:moveTo>
                <a:lnTo>
                  <a:pt x="18899" y="11448"/>
                </a:lnTo>
                <a:lnTo>
                  <a:pt x="18846" y="11552"/>
                </a:lnTo>
                <a:lnTo>
                  <a:pt x="18881" y="11569"/>
                </a:lnTo>
                <a:lnTo>
                  <a:pt x="18933" y="11466"/>
                </a:lnTo>
                <a:close/>
                <a:moveTo>
                  <a:pt x="19402" y="10534"/>
                </a:moveTo>
                <a:lnTo>
                  <a:pt x="19454" y="10431"/>
                </a:lnTo>
                <a:lnTo>
                  <a:pt x="19420" y="10413"/>
                </a:lnTo>
                <a:lnTo>
                  <a:pt x="19367" y="10517"/>
                </a:lnTo>
                <a:lnTo>
                  <a:pt x="19402" y="10534"/>
                </a:lnTo>
                <a:close/>
                <a:moveTo>
                  <a:pt x="19541" y="10258"/>
                </a:moveTo>
                <a:lnTo>
                  <a:pt x="19506" y="10241"/>
                </a:lnTo>
                <a:lnTo>
                  <a:pt x="19454" y="10344"/>
                </a:lnTo>
                <a:lnTo>
                  <a:pt x="19489" y="10362"/>
                </a:lnTo>
                <a:lnTo>
                  <a:pt x="19541" y="10258"/>
                </a:lnTo>
                <a:close/>
                <a:moveTo>
                  <a:pt x="19923" y="9499"/>
                </a:moveTo>
                <a:lnTo>
                  <a:pt x="19975" y="9396"/>
                </a:lnTo>
                <a:lnTo>
                  <a:pt x="19941" y="9378"/>
                </a:lnTo>
                <a:lnTo>
                  <a:pt x="19888" y="9482"/>
                </a:lnTo>
                <a:lnTo>
                  <a:pt x="19923" y="9499"/>
                </a:lnTo>
                <a:close/>
                <a:moveTo>
                  <a:pt x="19576" y="10189"/>
                </a:moveTo>
                <a:lnTo>
                  <a:pt x="19628" y="10086"/>
                </a:lnTo>
                <a:lnTo>
                  <a:pt x="19593" y="10068"/>
                </a:lnTo>
                <a:lnTo>
                  <a:pt x="19541" y="10172"/>
                </a:lnTo>
                <a:lnTo>
                  <a:pt x="19576" y="10189"/>
                </a:lnTo>
                <a:close/>
                <a:moveTo>
                  <a:pt x="18376" y="10035"/>
                </a:moveTo>
                <a:lnTo>
                  <a:pt x="18338" y="10028"/>
                </a:lnTo>
                <a:lnTo>
                  <a:pt x="18319" y="10144"/>
                </a:lnTo>
                <a:lnTo>
                  <a:pt x="18357" y="10150"/>
                </a:lnTo>
                <a:lnTo>
                  <a:pt x="18376" y="10035"/>
                </a:lnTo>
                <a:close/>
                <a:moveTo>
                  <a:pt x="18223" y="10720"/>
                </a:moveTo>
                <a:lnTo>
                  <a:pt x="18262" y="10727"/>
                </a:lnTo>
                <a:lnTo>
                  <a:pt x="18281" y="10611"/>
                </a:lnTo>
                <a:lnTo>
                  <a:pt x="18242" y="10605"/>
                </a:lnTo>
                <a:lnTo>
                  <a:pt x="18223" y="10720"/>
                </a:lnTo>
                <a:close/>
                <a:moveTo>
                  <a:pt x="18313" y="10419"/>
                </a:moveTo>
                <a:lnTo>
                  <a:pt x="18274" y="10413"/>
                </a:lnTo>
                <a:lnTo>
                  <a:pt x="18255" y="10528"/>
                </a:lnTo>
                <a:lnTo>
                  <a:pt x="18294" y="10534"/>
                </a:lnTo>
                <a:lnTo>
                  <a:pt x="18313" y="10419"/>
                </a:lnTo>
                <a:close/>
                <a:moveTo>
                  <a:pt x="18186" y="11188"/>
                </a:moveTo>
                <a:lnTo>
                  <a:pt x="18147" y="11182"/>
                </a:lnTo>
                <a:lnTo>
                  <a:pt x="18128" y="11297"/>
                </a:lnTo>
                <a:lnTo>
                  <a:pt x="18167" y="11304"/>
                </a:lnTo>
                <a:lnTo>
                  <a:pt x="18186" y="11188"/>
                </a:lnTo>
                <a:close/>
                <a:moveTo>
                  <a:pt x="18211" y="10797"/>
                </a:moveTo>
                <a:lnTo>
                  <a:pt x="18192" y="10913"/>
                </a:lnTo>
                <a:lnTo>
                  <a:pt x="18230" y="10919"/>
                </a:lnTo>
                <a:lnTo>
                  <a:pt x="18249" y="10804"/>
                </a:lnTo>
                <a:lnTo>
                  <a:pt x="18211" y="10797"/>
                </a:lnTo>
                <a:close/>
                <a:moveTo>
                  <a:pt x="18116" y="11374"/>
                </a:moveTo>
                <a:lnTo>
                  <a:pt x="18097" y="11490"/>
                </a:lnTo>
                <a:lnTo>
                  <a:pt x="18135" y="11496"/>
                </a:lnTo>
                <a:lnTo>
                  <a:pt x="18154" y="11381"/>
                </a:lnTo>
                <a:lnTo>
                  <a:pt x="18116" y="11374"/>
                </a:lnTo>
                <a:close/>
                <a:moveTo>
                  <a:pt x="18465" y="9259"/>
                </a:moveTo>
                <a:lnTo>
                  <a:pt x="18446" y="9374"/>
                </a:lnTo>
                <a:lnTo>
                  <a:pt x="18484" y="9381"/>
                </a:lnTo>
                <a:lnTo>
                  <a:pt x="18503" y="9266"/>
                </a:lnTo>
                <a:lnTo>
                  <a:pt x="18465" y="9259"/>
                </a:lnTo>
                <a:close/>
                <a:moveTo>
                  <a:pt x="18471" y="9458"/>
                </a:moveTo>
                <a:lnTo>
                  <a:pt x="18433" y="9451"/>
                </a:lnTo>
                <a:lnTo>
                  <a:pt x="18414" y="9567"/>
                </a:lnTo>
                <a:lnTo>
                  <a:pt x="18452" y="9573"/>
                </a:lnTo>
                <a:lnTo>
                  <a:pt x="18471" y="9458"/>
                </a:lnTo>
                <a:close/>
                <a:moveTo>
                  <a:pt x="18439" y="9650"/>
                </a:moveTo>
                <a:lnTo>
                  <a:pt x="18401" y="9644"/>
                </a:lnTo>
                <a:lnTo>
                  <a:pt x="18382" y="9759"/>
                </a:lnTo>
                <a:lnTo>
                  <a:pt x="18420" y="9765"/>
                </a:lnTo>
                <a:lnTo>
                  <a:pt x="18439" y="9650"/>
                </a:lnTo>
                <a:close/>
                <a:moveTo>
                  <a:pt x="18306" y="10221"/>
                </a:moveTo>
                <a:lnTo>
                  <a:pt x="18287" y="10336"/>
                </a:lnTo>
                <a:lnTo>
                  <a:pt x="18325" y="10342"/>
                </a:lnTo>
                <a:lnTo>
                  <a:pt x="18344" y="10227"/>
                </a:lnTo>
                <a:lnTo>
                  <a:pt x="18306" y="10221"/>
                </a:lnTo>
                <a:close/>
                <a:moveTo>
                  <a:pt x="18408" y="9842"/>
                </a:moveTo>
                <a:lnTo>
                  <a:pt x="18369" y="9836"/>
                </a:lnTo>
                <a:lnTo>
                  <a:pt x="18350" y="9951"/>
                </a:lnTo>
                <a:lnTo>
                  <a:pt x="18389" y="9958"/>
                </a:lnTo>
                <a:lnTo>
                  <a:pt x="18408" y="9842"/>
                </a:lnTo>
                <a:close/>
                <a:moveTo>
                  <a:pt x="17779" y="13412"/>
                </a:moveTo>
                <a:lnTo>
                  <a:pt x="17818" y="13419"/>
                </a:lnTo>
                <a:lnTo>
                  <a:pt x="17837" y="13303"/>
                </a:lnTo>
                <a:lnTo>
                  <a:pt x="17798" y="13297"/>
                </a:lnTo>
                <a:lnTo>
                  <a:pt x="17779" y="13412"/>
                </a:lnTo>
                <a:close/>
                <a:moveTo>
                  <a:pt x="17932" y="12727"/>
                </a:moveTo>
                <a:lnTo>
                  <a:pt x="17893" y="12720"/>
                </a:lnTo>
                <a:lnTo>
                  <a:pt x="17874" y="12835"/>
                </a:lnTo>
                <a:lnTo>
                  <a:pt x="17913" y="12842"/>
                </a:lnTo>
                <a:lnTo>
                  <a:pt x="17932" y="12727"/>
                </a:lnTo>
                <a:close/>
                <a:moveTo>
                  <a:pt x="17900" y="12919"/>
                </a:moveTo>
                <a:lnTo>
                  <a:pt x="17862" y="12912"/>
                </a:lnTo>
                <a:lnTo>
                  <a:pt x="17843" y="13028"/>
                </a:lnTo>
                <a:lnTo>
                  <a:pt x="17881" y="13034"/>
                </a:lnTo>
                <a:lnTo>
                  <a:pt x="17900" y="12919"/>
                </a:lnTo>
                <a:close/>
                <a:moveTo>
                  <a:pt x="17868" y="13111"/>
                </a:moveTo>
                <a:lnTo>
                  <a:pt x="17830" y="13105"/>
                </a:lnTo>
                <a:lnTo>
                  <a:pt x="17811" y="13220"/>
                </a:lnTo>
                <a:lnTo>
                  <a:pt x="17849" y="13226"/>
                </a:lnTo>
                <a:lnTo>
                  <a:pt x="17868" y="13111"/>
                </a:lnTo>
                <a:close/>
                <a:moveTo>
                  <a:pt x="18090" y="11765"/>
                </a:moveTo>
                <a:lnTo>
                  <a:pt x="18052" y="11759"/>
                </a:lnTo>
                <a:lnTo>
                  <a:pt x="18033" y="11874"/>
                </a:lnTo>
                <a:lnTo>
                  <a:pt x="18071" y="11880"/>
                </a:lnTo>
                <a:lnTo>
                  <a:pt x="18090" y="11765"/>
                </a:lnTo>
                <a:close/>
                <a:moveTo>
                  <a:pt x="18122" y="11573"/>
                </a:moveTo>
                <a:lnTo>
                  <a:pt x="18084" y="11567"/>
                </a:lnTo>
                <a:lnTo>
                  <a:pt x="18065" y="11682"/>
                </a:lnTo>
                <a:lnTo>
                  <a:pt x="18103" y="11688"/>
                </a:lnTo>
                <a:lnTo>
                  <a:pt x="18122" y="11573"/>
                </a:lnTo>
                <a:close/>
                <a:moveTo>
                  <a:pt x="17970" y="12259"/>
                </a:moveTo>
                <a:lnTo>
                  <a:pt x="18008" y="12265"/>
                </a:lnTo>
                <a:lnTo>
                  <a:pt x="18027" y="12150"/>
                </a:lnTo>
                <a:lnTo>
                  <a:pt x="17989" y="12143"/>
                </a:lnTo>
                <a:lnTo>
                  <a:pt x="17970" y="12259"/>
                </a:lnTo>
                <a:close/>
                <a:moveTo>
                  <a:pt x="18160" y="11105"/>
                </a:moveTo>
                <a:lnTo>
                  <a:pt x="18198" y="11111"/>
                </a:lnTo>
                <a:lnTo>
                  <a:pt x="18217" y="10996"/>
                </a:lnTo>
                <a:lnTo>
                  <a:pt x="18179" y="10990"/>
                </a:lnTo>
                <a:lnTo>
                  <a:pt x="18160" y="11105"/>
                </a:lnTo>
                <a:close/>
                <a:moveTo>
                  <a:pt x="17964" y="12534"/>
                </a:moveTo>
                <a:lnTo>
                  <a:pt x="17925" y="12528"/>
                </a:lnTo>
                <a:lnTo>
                  <a:pt x="17906" y="12643"/>
                </a:lnTo>
                <a:lnTo>
                  <a:pt x="17945" y="12649"/>
                </a:lnTo>
                <a:lnTo>
                  <a:pt x="17964" y="12534"/>
                </a:lnTo>
                <a:close/>
                <a:moveTo>
                  <a:pt x="18059" y="11957"/>
                </a:moveTo>
                <a:lnTo>
                  <a:pt x="18020" y="11951"/>
                </a:lnTo>
                <a:lnTo>
                  <a:pt x="18001" y="12066"/>
                </a:lnTo>
                <a:lnTo>
                  <a:pt x="18040" y="12073"/>
                </a:lnTo>
                <a:lnTo>
                  <a:pt x="18059" y="11957"/>
                </a:lnTo>
                <a:close/>
              </a:path>
            </a:pathLst>
          </a:custGeom>
          <a:solidFill>
            <a:srgbClr val="EBEBEB"/>
          </a:solidFill>
          <a:ln>
            <a:noFill/>
          </a:ln>
        </p:spPr>
        <p:txBody>
          <a:bodyPr vert="horz" wrap="square" lIns="91440" tIns="45720" rIns="91440" bIns="45720" numCol="1" anchor="t" anchorCtr="0" compatLnSpc="1">
            <a:prstTxWarp prst="textNoShape">
              <a:avLst/>
            </a:prstTxWarp>
          </a:bodyPr>
          <a:lstStyle/>
          <a:p>
            <a:endParaRPr lang="de-DE"/>
          </a:p>
        </p:txBody>
      </p:sp>
      <p:sp>
        <p:nvSpPr>
          <p:cNvPr id="13" name="Vertikaler Textplatzhalter 2">
            <a:extLst>
              <a:ext uri="{FF2B5EF4-FFF2-40B4-BE49-F238E27FC236}">
                <a16:creationId xmlns:a16="http://schemas.microsoft.com/office/drawing/2014/main" id="{625231BC-364A-4B83-9DEE-A6BAC969F0FA}"/>
              </a:ext>
            </a:extLst>
          </p:cNvPr>
          <p:cNvSpPr>
            <a:spLocks noGrp="1"/>
          </p:cNvSpPr>
          <p:nvPr>
            <p:ph type="body" orient="vert" idx="15" hasCustomPrompt="1"/>
          </p:nvPr>
        </p:nvSpPr>
        <p:spPr>
          <a:xfrm>
            <a:off x="682608" y="9160329"/>
            <a:ext cx="8699136" cy="5392286"/>
          </a:xfrm>
          <a:prstGeom prst="rect">
            <a:avLst/>
          </a:prstGeom>
        </p:spPr>
        <p:txBody>
          <a:bodyPr vert="horz"/>
          <a:lstStyle>
            <a:lvl1pPr>
              <a:defRPr/>
            </a:lvl1pPr>
            <a:lvl2pPr>
              <a:spcBef>
                <a:spcPts val="2300"/>
              </a:spcBef>
              <a:spcAft>
                <a:spcPts val="2300"/>
              </a:spcAft>
              <a:defRPr/>
            </a:lvl2pPr>
            <a:lvl3pPr>
              <a:defRPr/>
            </a:lvl3pPr>
            <a:lvl4pPr>
              <a:defRPr/>
            </a:lvl4pPr>
            <a:lvl5pPr>
              <a:defRPr/>
            </a:lvl5pPr>
            <a:lvl6pPr>
              <a:defRPr/>
            </a:lvl6pPr>
            <a:lvl7pPr>
              <a:defRPr/>
            </a:lvl7pPr>
            <a:lvl8pPr>
              <a:defRPr/>
            </a:lvl8pPr>
            <a:lvl9pPr>
              <a:defRPr/>
            </a:lvl9pPr>
          </a:lstStyle>
          <a:p>
            <a:pPr lvl="0"/>
            <a:r>
              <a:rPr lang="de-DE" dirty="0"/>
              <a:t>Text auf erster Ebene // für Hervorhebungen/URL/etc. &gt;&gt; Start &gt; Absatz &gt; Listenebene erhöhen</a:t>
            </a:r>
          </a:p>
          <a:p>
            <a:pPr lvl="1"/>
            <a:r>
              <a:rPr lang="de-DE" dirty="0"/>
              <a:t>Zweite Ebene</a:t>
            </a:r>
          </a:p>
        </p:txBody>
      </p:sp>
      <p:pic>
        <p:nvPicPr>
          <p:cNvPr id="12" name="Bildplatzhalter 4">
            <a:extLst>
              <a:ext uri="{FF2B5EF4-FFF2-40B4-BE49-F238E27FC236}">
                <a16:creationId xmlns:a16="http://schemas.microsoft.com/office/drawing/2014/main" id="{EEAD2278-64CC-41CE-995E-C9BCA0AB7D4F}"/>
              </a:ext>
            </a:extLst>
          </p:cNvPr>
          <p:cNvPicPr>
            <a:picLocks noChangeAspect="1"/>
          </p:cNvPicPr>
          <p:nvPr userDrawn="1"/>
        </p:nvPicPr>
        <p:blipFill>
          <a:blip r:embed="rId2">
            <a:extLst>
              <a:ext uri="{28A0092B-C50C-407E-A947-70E740481C1C}">
                <a14:useLocalDpi xmlns:a14="http://schemas.microsoft.com/office/drawing/2010/main" val="0"/>
              </a:ext>
            </a:extLst>
          </a:blip>
          <a:srcRect l="12559" r="12559"/>
          <a:stretch>
            <a:fillRect/>
          </a:stretch>
        </p:blipFill>
        <p:spPr>
          <a:xfrm>
            <a:off x="2146928" y="1695377"/>
            <a:ext cx="5235437" cy="5237218"/>
          </a:xfrm>
          <a:prstGeom prst="rect">
            <a:avLst/>
          </a:prstGeom>
        </p:spPr>
      </p:pic>
      <p:sp>
        <p:nvSpPr>
          <p:cNvPr id="9" name="Vertikaler Textplatzhalter 2">
            <a:extLst>
              <a:ext uri="{FF2B5EF4-FFF2-40B4-BE49-F238E27FC236}">
                <a16:creationId xmlns:a16="http://schemas.microsoft.com/office/drawing/2014/main" id="{954C1462-5D5E-42BB-8A45-5024451EA47C}"/>
              </a:ext>
            </a:extLst>
          </p:cNvPr>
          <p:cNvSpPr>
            <a:spLocks noGrp="1"/>
          </p:cNvSpPr>
          <p:nvPr>
            <p:ph type="body" orient="vert" idx="1" hasCustomPrompt="1"/>
          </p:nvPr>
        </p:nvSpPr>
        <p:spPr>
          <a:xfrm>
            <a:off x="0" y="6641275"/>
            <a:ext cx="9381744" cy="919404"/>
          </a:xfrm>
          <a:prstGeom prst="rect">
            <a:avLst/>
          </a:prstGeom>
          <a:solidFill>
            <a:schemeClr val="accent1"/>
          </a:solidFill>
        </p:spPr>
        <p:txBody>
          <a:bodyPr vert="horz" wrap="square" lIns="684000" rIns="72000" bIns="14400" anchor="t" anchorCtr="0">
            <a:spAutoFit/>
          </a:bodyPr>
          <a:lstStyle>
            <a:lvl1pPr algn="l">
              <a:lnSpc>
                <a:spcPct val="98000"/>
              </a:lnSpc>
              <a:defRPr sz="6000" b="1" cap="all" baseline="0">
                <a:solidFill>
                  <a:schemeClr val="bg1"/>
                </a:solidFill>
                <a:latin typeface="+mj-lt"/>
              </a:defRPr>
            </a:lvl1pPr>
            <a:lvl2pPr algn="l">
              <a:lnSpc>
                <a:spcPct val="98000"/>
              </a:lnSpc>
              <a:defRPr sz="6000" b="1" cap="all" baseline="0">
                <a:solidFill>
                  <a:schemeClr val="bg1"/>
                </a:solidFill>
                <a:latin typeface="+mj-lt"/>
              </a:defRPr>
            </a:lvl2pPr>
            <a:lvl3pPr algn="l">
              <a:lnSpc>
                <a:spcPct val="98000"/>
              </a:lnSpc>
              <a:defRPr sz="6000" b="1" cap="all" baseline="0">
                <a:solidFill>
                  <a:schemeClr val="bg1"/>
                </a:solidFill>
                <a:latin typeface="+mj-lt"/>
              </a:defRPr>
            </a:lvl3pPr>
            <a:lvl4pPr algn="l">
              <a:lnSpc>
                <a:spcPct val="98000"/>
              </a:lnSpc>
              <a:defRPr sz="6000" b="1" cap="all" baseline="0">
                <a:solidFill>
                  <a:schemeClr val="bg1"/>
                </a:solidFill>
                <a:latin typeface="+mj-lt"/>
              </a:defRPr>
            </a:lvl4pPr>
            <a:lvl5pPr algn="l">
              <a:lnSpc>
                <a:spcPct val="98000"/>
              </a:lnSpc>
              <a:defRPr sz="6000" b="1" cap="all" baseline="0">
                <a:solidFill>
                  <a:schemeClr val="bg1"/>
                </a:solidFill>
                <a:latin typeface="+mj-lt"/>
              </a:defRPr>
            </a:lvl5pPr>
            <a:lvl6pPr algn="l">
              <a:lnSpc>
                <a:spcPct val="98000"/>
              </a:lnSpc>
              <a:defRPr sz="6000" b="1" cap="all" baseline="0">
                <a:solidFill>
                  <a:schemeClr val="bg1"/>
                </a:solidFill>
                <a:latin typeface="+mj-lt"/>
              </a:defRPr>
            </a:lvl6pPr>
            <a:lvl7pPr algn="l">
              <a:lnSpc>
                <a:spcPct val="98000"/>
              </a:lnSpc>
              <a:defRPr sz="6000" b="1" cap="all" baseline="0">
                <a:solidFill>
                  <a:schemeClr val="bg1"/>
                </a:solidFill>
                <a:latin typeface="+mj-lt"/>
              </a:defRPr>
            </a:lvl7pPr>
            <a:lvl8pPr algn="l">
              <a:lnSpc>
                <a:spcPct val="98000"/>
              </a:lnSpc>
              <a:defRPr sz="6000" b="1" cap="all" baseline="0">
                <a:solidFill>
                  <a:schemeClr val="bg1"/>
                </a:solidFill>
                <a:latin typeface="+mj-lt"/>
              </a:defRPr>
            </a:lvl8pPr>
            <a:lvl9pPr algn="l">
              <a:lnSpc>
                <a:spcPct val="98000"/>
              </a:lnSpc>
              <a:defRPr sz="6000" b="1" cap="all" baseline="0">
                <a:solidFill>
                  <a:schemeClr val="bg1"/>
                </a:solidFill>
                <a:latin typeface="+mj-lt"/>
              </a:defRPr>
            </a:lvl9pPr>
          </a:lstStyle>
          <a:p>
            <a:pPr lvl="0"/>
            <a:r>
              <a:rPr lang="de-DE" dirty="0"/>
              <a:t>HIER STEHT EINE (ä)</a:t>
            </a:r>
          </a:p>
        </p:txBody>
      </p:sp>
      <p:sp>
        <p:nvSpPr>
          <p:cNvPr id="15" name="Vertikaler Textplatzhalter 2">
            <a:extLst>
              <a:ext uri="{FF2B5EF4-FFF2-40B4-BE49-F238E27FC236}">
                <a16:creationId xmlns:a16="http://schemas.microsoft.com/office/drawing/2014/main" id="{9F417CF3-45AB-4F22-BF25-08390F92ED07}"/>
              </a:ext>
            </a:extLst>
          </p:cNvPr>
          <p:cNvSpPr>
            <a:spLocks noGrp="1"/>
          </p:cNvSpPr>
          <p:nvPr>
            <p:ph type="body" orient="vert" idx="22" hasCustomPrompt="1"/>
          </p:nvPr>
        </p:nvSpPr>
        <p:spPr>
          <a:xfrm>
            <a:off x="1" y="7612841"/>
            <a:ext cx="8412406" cy="919404"/>
          </a:xfrm>
          <a:prstGeom prst="rect">
            <a:avLst/>
          </a:prstGeom>
          <a:solidFill>
            <a:schemeClr val="accent1"/>
          </a:solidFill>
        </p:spPr>
        <p:txBody>
          <a:bodyPr vert="horz" wrap="square" lIns="684000" rIns="72000" bIns="14400" anchor="t" anchorCtr="0">
            <a:spAutoFit/>
          </a:bodyPr>
          <a:lstStyle>
            <a:lvl1pPr algn="l">
              <a:lnSpc>
                <a:spcPct val="98000"/>
              </a:lnSpc>
              <a:defRPr sz="6000" b="1" cap="all" baseline="0">
                <a:solidFill>
                  <a:schemeClr val="bg1"/>
                </a:solidFill>
                <a:latin typeface="+mj-lt"/>
              </a:defRPr>
            </a:lvl1pPr>
            <a:lvl2pPr algn="l">
              <a:lnSpc>
                <a:spcPct val="98000"/>
              </a:lnSpc>
              <a:defRPr sz="6000" b="1" cap="all" baseline="0">
                <a:solidFill>
                  <a:schemeClr val="bg1"/>
                </a:solidFill>
                <a:latin typeface="+mj-lt"/>
              </a:defRPr>
            </a:lvl2pPr>
            <a:lvl3pPr algn="l">
              <a:lnSpc>
                <a:spcPct val="98000"/>
              </a:lnSpc>
              <a:defRPr sz="6000" b="1" cap="all" baseline="0">
                <a:solidFill>
                  <a:schemeClr val="bg1"/>
                </a:solidFill>
                <a:latin typeface="+mj-lt"/>
              </a:defRPr>
            </a:lvl3pPr>
            <a:lvl4pPr algn="l">
              <a:lnSpc>
                <a:spcPct val="98000"/>
              </a:lnSpc>
              <a:defRPr sz="6000" b="1" cap="all" baseline="0">
                <a:solidFill>
                  <a:schemeClr val="bg1"/>
                </a:solidFill>
                <a:latin typeface="+mj-lt"/>
              </a:defRPr>
            </a:lvl4pPr>
            <a:lvl5pPr algn="l">
              <a:lnSpc>
                <a:spcPct val="98000"/>
              </a:lnSpc>
              <a:defRPr sz="6000" b="1" cap="all" baseline="0">
                <a:solidFill>
                  <a:schemeClr val="bg1"/>
                </a:solidFill>
                <a:latin typeface="+mj-lt"/>
              </a:defRPr>
            </a:lvl5pPr>
            <a:lvl6pPr algn="l">
              <a:lnSpc>
                <a:spcPct val="98000"/>
              </a:lnSpc>
              <a:defRPr sz="6000" b="1" cap="all" baseline="0">
                <a:solidFill>
                  <a:schemeClr val="bg1"/>
                </a:solidFill>
                <a:latin typeface="+mj-lt"/>
              </a:defRPr>
            </a:lvl6pPr>
            <a:lvl7pPr algn="l">
              <a:lnSpc>
                <a:spcPct val="98000"/>
              </a:lnSpc>
              <a:defRPr sz="6000" b="1" cap="all" baseline="0">
                <a:solidFill>
                  <a:schemeClr val="bg1"/>
                </a:solidFill>
                <a:latin typeface="+mj-lt"/>
              </a:defRPr>
            </a:lvl7pPr>
            <a:lvl8pPr algn="l">
              <a:lnSpc>
                <a:spcPct val="98000"/>
              </a:lnSpc>
              <a:defRPr sz="6000" b="1" cap="all" baseline="0">
                <a:solidFill>
                  <a:schemeClr val="bg1"/>
                </a:solidFill>
                <a:latin typeface="+mj-lt"/>
              </a:defRPr>
            </a:lvl8pPr>
            <a:lvl9pPr algn="l">
              <a:lnSpc>
                <a:spcPct val="98000"/>
              </a:lnSpc>
              <a:defRPr sz="6000" b="1" cap="all" baseline="0">
                <a:solidFill>
                  <a:schemeClr val="bg1"/>
                </a:solidFill>
                <a:latin typeface="+mj-lt"/>
              </a:defRPr>
            </a:lvl9pPr>
          </a:lstStyle>
          <a:p>
            <a:pPr lvl="0"/>
            <a:r>
              <a:rPr lang="de-DE" dirty="0"/>
              <a:t>Headline 2-zeilig (ä)</a:t>
            </a:r>
          </a:p>
        </p:txBody>
      </p:sp>
      <p:sp>
        <p:nvSpPr>
          <p:cNvPr id="3" name="Bildplatzhalter 2">
            <a:extLst>
              <a:ext uri="{FF2B5EF4-FFF2-40B4-BE49-F238E27FC236}">
                <a16:creationId xmlns:a16="http://schemas.microsoft.com/office/drawing/2014/main" id="{BA85143B-F90A-40F6-9539-F3AD37058C4F}"/>
              </a:ext>
            </a:extLst>
          </p:cNvPr>
          <p:cNvSpPr>
            <a:spLocks noGrp="1"/>
          </p:cNvSpPr>
          <p:nvPr>
            <p:ph type="pic" sz="quarter" idx="23"/>
          </p:nvPr>
        </p:nvSpPr>
        <p:spPr>
          <a:xfrm>
            <a:off x="8301744" y="13472615"/>
            <a:ext cx="1080000" cy="1080000"/>
          </a:xfrm>
        </p:spPr>
        <p:txBody>
          <a:bodyPr/>
          <a:lstStyle/>
          <a:p>
            <a:endParaRPr lang="de-DE"/>
          </a:p>
        </p:txBody>
      </p:sp>
    </p:spTree>
    <p:extLst>
      <p:ext uri="{BB962C8B-B14F-4D97-AF65-F5344CB8AC3E}">
        <p14:creationId xmlns:p14="http://schemas.microsoft.com/office/powerpoint/2010/main" val="1884706219"/>
      </p:ext>
    </p:extLst>
  </p:cSld>
  <p:clrMapOvr>
    <a:masterClrMapping/>
  </p:clrMapOvr>
  <p:extLst mod="1">
    <p:ext uri="{DCECCB84-F9BA-43D5-87BE-67443E8EF086}">
      <p15:sldGuideLst xmlns:p15="http://schemas.microsoft.com/office/powerpoint/2012/main">
        <p15:guide id="1" orient="horz" pos="9167">
          <p15:clr>
            <a:srgbClr val="FBAE40"/>
          </p15:clr>
        </p15:guide>
        <p15:guide id="2" orient="horz" pos="3503"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elle_Headline 2-zeilig">
    <p:spTree>
      <p:nvGrpSpPr>
        <p:cNvPr id="1" name=""/>
        <p:cNvGrpSpPr/>
        <p:nvPr/>
      </p:nvGrpSpPr>
      <p:grpSpPr>
        <a:xfrm>
          <a:off x="0" y="0"/>
          <a:ext cx="0" cy="0"/>
          <a:chOff x="0" y="0"/>
          <a:chExt cx="0" cy="0"/>
        </a:xfrm>
      </p:grpSpPr>
      <p:sp>
        <p:nvSpPr>
          <p:cNvPr id="3" name="Hintergrundnetz">
            <a:extLst>
              <a:ext uri="{FF2B5EF4-FFF2-40B4-BE49-F238E27FC236}">
                <a16:creationId xmlns:a16="http://schemas.microsoft.com/office/drawing/2014/main" id="{40E8AFE3-781E-4039-86D9-8406C1203FB8}"/>
              </a:ext>
            </a:extLst>
          </p:cNvPr>
          <p:cNvSpPr>
            <a:spLocks noEditPoints="1"/>
          </p:cNvSpPr>
          <p:nvPr userDrawn="1"/>
        </p:nvSpPr>
        <p:spPr bwMode="auto">
          <a:xfrm>
            <a:off x="0" y="0"/>
            <a:ext cx="10690225" cy="15119350"/>
          </a:xfrm>
          <a:custGeom>
            <a:avLst/>
            <a:gdLst>
              <a:gd name="T0" fmla="*/ 15051 w 21000"/>
              <a:gd name="T1" fmla="*/ 24360 h 29700"/>
              <a:gd name="T2" fmla="*/ 12875 w 21000"/>
              <a:gd name="T3" fmla="*/ 19155 h 29700"/>
              <a:gd name="T4" fmla="*/ 13127 w 21000"/>
              <a:gd name="T5" fmla="*/ 19756 h 29700"/>
              <a:gd name="T6" fmla="*/ 16666 w 21000"/>
              <a:gd name="T7" fmla="*/ 16440 h 29700"/>
              <a:gd name="T8" fmla="*/ 14299 w 21000"/>
              <a:gd name="T9" fmla="*/ 17275 h 29700"/>
              <a:gd name="T10" fmla="*/ 18865 w 21000"/>
              <a:gd name="T11" fmla="*/ 15705 h 29700"/>
              <a:gd name="T12" fmla="*/ 11178 w 21000"/>
              <a:gd name="T13" fmla="*/ 5652 h 29700"/>
              <a:gd name="T14" fmla="*/ 12207 w 21000"/>
              <a:gd name="T15" fmla="*/ 3434 h 29700"/>
              <a:gd name="T16" fmla="*/ 16396 w 21000"/>
              <a:gd name="T17" fmla="*/ 8159 h 29700"/>
              <a:gd name="T18" fmla="*/ 12449 w 21000"/>
              <a:gd name="T19" fmla="*/ 6832 h 29700"/>
              <a:gd name="T20" fmla="*/ 11540 w 21000"/>
              <a:gd name="T21" fmla="*/ 6485 h 29700"/>
              <a:gd name="T22" fmla="*/ 10124 w 21000"/>
              <a:gd name="T23" fmla="*/ 4391 h 29700"/>
              <a:gd name="T24" fmla="*/ 8799 w 21000"/>
              <a:gd name="T25" fmla="*/ 6160 h 29700"/>
              <a:gd name="T26" fmla="*/ 7371 w 21000"/>
              <a:gd name="T27" fmla="*/ 6010 h 29700"/>
              <a:gd name="T28" fmla="*/ 17767 w 21000"/>
              <a:gd name="T29" fmla="*/ 13489 h 29700"/>
              <a:gd name="T30" fmla="*/ 18820 w 21000"/>
              <a:gd name="T31" fmla="*/ 8725 h 29700"/>
              <a:gd name="T32" fmla="*/ 20802 w 21000"/>
              <a:gd name="T33" fmla="*/ 7201 h 29700"/>
              <a:gd name="T34" fmla="*/ 20034 w 21000"/>
              <a:gd name="T35" fmla="*/ 7216 h 29700"/>
              <a:gd name="T36" fmla="*/ 14063 w 21000"/>
              <a:gd name="T37" fmla="*/ 6599 h 29700"/>
              <a:gd name="T38" fmla="*/ 11108 w 21000"/>
              <a:gd name="T39" fmla="*/ 6381 h 29700"/>
              <a:gd name="T40" fmla="*/ 17222 w 21000"/>
              <a:gd name="T41" fmla="*/ 6925 h 29700"/>
              <a:gd name="T42" fmla="*/ 15571 w 21000"/>
              <a:gd name="T43" fmla="*/ 1898 h 29700"/>
              <a:gd name="T44" fmla="*/ 16676 w 21000"/>
              <a:gd name="T45" fmla="*/ 1681 h 29700"/>
              <a:gd name="T46" fmla="*/ 16829 w 21000"/>
              <a:gd name="T47" fmla="*/ 708 h 29700"/>
              <a:gd name="T48" fmla="*/ 17467 w 21000"/>
              <a:gd name="T49" fmla="*/ 1851 h 29700"/>
              <a:gd name="T50" fmla="*/ 207 w 21000"/>
              <a:gd name="T51" fmla="*/ 28658 h 29700"/>
              <a:gd name="T52" fmla="*/ 4418 w 21000"/>
              <a:gd name="T53" fmla="*/ 27127 h 29700"/>
              <a:gd name="T54" fmla="*/ 6477 w 21000"/>
              <a:gd name="T55" fmla="*/ 25881 h 29700"/>
              <a:gd name="T56" fmla="*/ 5826 w 21000"/>
              <a:gd name="T57" fmla="*/ 26306 h 29700"/>
              <a:gd name="T58" fmla="*/ 10117 w 21000"/>
              <a:gd name="T59" fmla="*/ 23804 h 29700"/>
              <a:gd name="T60" fmla="*/ 8991 w 21000"/>
              <a:gd name="T61" fmla="*/ 24415 h 29700"/>
              <a:gd name="T62" fmla="*/ 19419 w 21000"/>
              <a:gd name="T63" fmla="*/ 21024 h 29700"/>
              <a:gd name="T64" fmla="*/ 19299 w 21000"/>
              <a:gd name="T65" fmla="*/ 18224 h 29700"/>
              <a:gd name="T66" fmla="*/ 19411 w 21000"/>
              <a:gd name="T67" fmla="*/ 20752 h 29700"/>
              <a:gd name="T68" fmla="*/ 19268 w 21000"/>
              <a:gd name="T69" fmla="*/ 15797 h 29700"/>
              <a:gd name="T70" fmla="*/ 14402 w 21000"/>
              <a:gd name="T71" fmla="*/ 28449 h 29700"/>
              <a:gd name="T72" fmla="*/ 14455 w 21000"/>
              <a:gd name="T73" fmla="*/ 28142 h 29700"/>
              <a:gd name="T74" fmla="*/ 11539 w 21000"/>
              <a:gd name="T75" fmla="*/ 23844 h 29700"/>
              <a:gd name="T76" fmla="*/ 13955 w 21000"/>
              <a:gd name="T77" fmla="*/ 24706 h 29700"/>
              <a:gd name="T78" fmla="*/ 82 w 21000"/>
              <a:gd name="T79" fmla="*/ 10192 h 29700"/>
              <a:gd name="T80" fmla="*/ 18663 w 21000"/>
              <a:gd name="T81" fmla="*/ 23776 h 29700"/>
              <a:gd name="T82" fmla="*/ 16254 w 21000"/>
              <a:gd name="T83" fmla="*/ 24782 h 29700"/>
              <a:gd name="T84" fmla="*/ 19679 w 21000"/>
              <a:gd name="T85" fmla="*/ 15188 h 29700"/>
              <a:gd name="T86" fmla="*/ 16567 w 21000"/>
              <a:gd name="T87" fmla="*/ 22314 h 29700"/>
              <a:gd name="T88" fmla="*/ 18973 w 21000"/>
              <a:gd name="T89" fmla="*/ 16203 h 29700"/>
              <a:gd name="T90" fmla="*/ 16646 w 21000"/>
              <a:gd name="T91" fmla="*/ 22012 h 29700"/>
              <a:gd name="T92" fmla="*/ 18076 w 21000"/>
              <a:gd name="T93" fmla="*/ 18548 h 29700"/>
              <a:gd name="T94" fmla="*/ 20931 w 21000"/>
              <a:gd name="T95" fmla="*/ 16310 h 29700"/>
              <a:gd name="T96" fmla="*/ 18445 w 21000"/>
              <a:gd name="T97" fmla="*/ 14654 h 29700"/>
              <a:gd name="T98" fmla="*/ 2691 w 21000"/>
              <a:gd name="T99" fmla="*/ 6203 h 29700"/>
              <a:gd name="T100" fmla="*/ 1807 w 21000"/>
              <a:gd name="T101" fmla="*/ 4883 h 29700"/>
              <a:gd name="T102" fmla="*/ 2565 w 21000"/>
              <a:gd name="T103" fmla="*/ 5294 h 29700"/>
              <a:gd name="T104" fmla="*/ 9831 w 21000"/>
              <a:gd name="T105" fmla="*/ 3110 h 29700"/>
              <a:gd name="T106" fmla="*/ 9526 w 21000"/>
              <a:gd name="T107" fmla="*/ 459 h 29700"/>
              <a:gd name="T108" fmla="*/ 10813 w 21000"/>
              <a:gd name="T109" fmla="*/ 382 h 29700"/>
              <a:gd name="T110" fmla="*/ 16632 w 21000"/>
              <a:gd name="T111" fmla="*/ 5203 h 29700"/>
              <a:gd name="T112" fmla="*/ 16001 w 21000"/>
              <a:gd name="T113" fmla="*/ 4901 h 29700"/>
              <a:gd name="T114" fmla="*/ 20553 w 21000"/>
              <a:gd name="T115" fmla="*/ 7081 h 29700"/>
              <a:gd name="T116" fmla="*/ 18732 w 21000"/>
              <a:gd name="T117" fmla="*/ 6209 h 29700"/>
              <a:gd name="T118" fmla="*/ 18239 w 21000"/>
              <a:gd name="T119" fmla="*/ 12759 h 29700"/>
              <a:gd name="T120" fmla="*/ 20670 w 21000"/>
              <a:gd name="T121" fmla="*/ 7929 h 29700"/>
              <a:gd name="T122" fmla="*/ 19975 w 21000"/>
              <a:gd name="T123" fmla="*/ 9396 h 29700"/>
              <a:gd name="T124" fmla="*/ 18389 w 21000"/>
              <a:gd name="T125" fmla="*/ 9958 h 297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1000" h="29700">
                <a:moveTo>
                  <a:pt x="17957" y="12336"/>
                </a:moveTo>
                <a:lnTo>
                  <a:pt x="17938" y="12451"/>
                </a:lnTo>
                <a:lnTo>
                  <a:pt x="17976" y="12457"/>
                </a:lnTo>
                <a:lnTo>
                  <a:pt x="17995" y="12342"/>
                </a:lnTo>
                <a:lnTo>
                  <a:pt x="17957" y="12336"/>
                </a:lnTo>
                <a:close/>
                <a:moveTo>
                  <a:pt x="14356" y="22696"/>
                </a:moveTo>
                <a:lnTo>
                  <a:pt x="14311" y="22589"/>
                </a:lnTo>
                <a:lnTo>
                  <a:pt x="14275" y="22604"/>
                </a:lnTo>
                <a:lnTo>
                  <a:pt x="14320" y="22711"/>
                </a:lnTo>
                <a:lnTo>
                  <a:pt x="14356" y="22696"/>
                </a:lnTo>
                <a:close/>
                <a:moveTo>
                  <a:pt x="14394" y="22888"/>
                </a:moveTo>
                <a:lnTo>
                  <a:pt x="14430" y="22873"/>
                </a:lnTo>
                <a:lnTo>
                  <a:pt x="14385" y="22767"/>
                </a:lnTo>
                <a:lnTo>
                  <a:pt x="14349" y="22781"/>
                </a:lnTo>
                <a:lnTo>
                  <a:pt x="14394" y="22888"/>
                </a:lnTo>
                <a:close/>
                <a:moveTo>
                  <a:pt x="14237" y="22412"/>
                </a:moveTo>
                <a:lnTo>
                  <a:pt x="14201" y="22427"/>
                </a:lnTo>
                <a:lnTo>
                  <a:pt x="14246" y="22534"/>
                </a:lnTo>
                <a:lnTo>
                  <a:pt x="14282" y="22519"/>
                </a:lnTo>
                <a:lnTo>
                  <a:pt x="14237" y="22412"/>
                </a:lnTo>
                <a:close/>
                <a:moveTo>
                  <a:pt x="13941" y="21704"/>
                </a:moveTo>
                <a:lnTo>
                  <a:pt x="13905" y="21719"/>
                </a:lnTo>
                <a:lnTo>
                  <a:pt x="13950" y="21826"/>
                </a:lnTo>
                <a:lnTo>
                  <a:pt x="13986" y="21811"/>
                </a:lnTo>
                <a:lnTo>
                  <a:pt x="13941" y="21704"/>
                </a:lnTo>
                <a:close/>
                <a:moveTo>
                  <a:pt x="14504" y="23050"/>
                </a:moveTo>
                <a:lnTo>
                  <a:pt x="14459" y="22944"/>
                </a:lnTo>
                <a:lnTo>
                  <a:pt x="14423" y="22959"/>
                </a:lnTo>
                <a:lnTo>
                  <a:pt x="14468" y="23065"/>
                </a:lnTo>
                <a:lnTo>
                  <a:pt x="14504" y="23050"/>
                </a:lnTo>
                <a:close/>
                <a:moveTo>
                  <a:pt x="14208" y="22342"/>
                </a:moveTo>
                <a:lnTo>
                  <a:pt x="14163" y="22235"/>
                </a:lnTo>
                <a:lnTo>
                  <a:pt x="14127" y="22250"/>
                </a:lnTo>
                <a:lnTo>
                  <a:pt x="14172" y="22357"/>
                </a:lnTo>
                <a:lnTo>
                  <a:pt x="14208" y="22342"/>
                </a:lnTo>
                <a:close/>
                <a:moveTo>
                  <a:pt x="14024" y="22003"/>
                </a:moveTo>
                <a:lnTo>
                  <a:pt x="14060" y="21988"/>
                </a:lnTo>
                <a:lnTo>
                  <a:pt x="14015" y="21881"/>
                </a:lnTo>
                <a:lnTo>
                  <a:pt x="13979" y="21896"/>
                </a:lnTo>
                <a:lnTo>
                  <a:pt x="14024" y="22003"/>
                </a:lnTo>
                <a:close/>
                <a:moveTo>
                  <a:pt x="14134" y="22165"/>
                </a:moveTo>
                <a:lnTo>
                  <a:pt x="14089" y="22058"/>
                </a:lnTo>
                <a:lnTo>
                  <a:pt x="14053" y="22073"/>
                </a:lnTo>
                <a:lnTo>
                  <a:pt x="14098" y="22180"/>
                </a:lnTo>
                <a:lnTo>
                  <a:pt x="14134" y="22165"/>
                </a:lnTo>
                <a:close/>
                <a:moveTo>
                  <a:pt x="14977" y="24183"/>
                </a:moveTo>
                <a:lnTo>
                  <a:pt x="14942" y="24198"/>
                </a:lnTo>
                <a:lnTo>
                  <a:pt x="14986" y="24304"/>
                </a:lnTo>
                <a:lnTo>
                  <a:pt x="15022" y="24289"/>
                </a:lnTo>
                <a:lnTo>
                  <a:pt x="14977" y="24183"/>
                </a:lnTo>
                <a:close/>
                <a:moveTo>
                  <a:pt x="14948" y="24112"/>
                </a:moveTo>
                <a:lnTo>
                  <a:pt x="14903" y="24006"/>
                </a:lnTo>
                <a:lnTo>
                  <a:pt x="14868" y="24021"/>
                </a:lnTo>
                <a:lnTo>
                  <a:pt x="14912" y="24127"/>
                </a:lnTo>
                <a:lnTo>
                  <a:pt x="14948" y="24112"/>
                </a:lnTo>
                <a:close/>
                <a:moveTo>
                  <a:pt x="13876" y="21648"/>
                </a:moveTo>
                <a:lnTo>
                  <a:pt x="13912" y="21634"/>
                </a:lnTo>
                <a:lnTo>
                  <a:pt x="13867" y="21527"/>
                </a:lnTo>
                <a:lnTo>
                  <a:pt x="13831" y="21542"/>
                </a:lnTo>
                <a:lnTo>
                  <a:pt x="13876" y="21648"/>
                </a:lnTo>
                <a:close/>
                <a:moveTo>
                  <a:pt x="15096" y="24467"/>
                </a:moveTo>
                <a:lnTo>
                  <a:pt x="15051" y="24360"/>
                </a:lnTo>
                <a:lnTo>
                  <a:pt x="15016" y="24375"/>
                </a:lnTo>
                <a:lnTo>
                  <a:pt x="15060" y="24481"/>
                </a:lnTo>
                <a:lnTo>
                  <a:pt x="15096" y="24467"/>
                </a:lnTo>
                <a:close/>
                <a:moveTo>
                  <a:pt x="15170" y="24644"/>
                </a:moveTo>
                <a:lnTo>
                  <a:pt x="15126" y="24537"/>
                </a:lnTo>
                <a:lnTo>
                  <a:pt x="15090" y="24552"/>
                </a:lnTo>
                <a:lnTo>
                  <a:pt x="15134" y="24659"/>
                </a:lnTo>
                <a:lnTo>
                  <a:pt x="15170" y="24644"/>
                </a:lnTo>
                <a:close/>
                <a:moveTo>
                  <a:pt x="14578" y="23227"/>
                </a:moveTo>
                <a:lnTo>
                  <a:pt x="14533" y="23121"/>
                </a:lnTo>
                <a:lnTo>
                  <a:pt x="14497" y="23136"/>
                </a:lnTo>
                <a:lnTo>
                  <a:pt x="14542" y="23242"/>
                </a:lnTo>
                <a:lnTo>
                  <a:pt x="14578" y="23227"/>
                </a:lnTo>
                <a:close/>
                <a:moveTo>
                  <a:pt x="14607" y="23298"/>
                </a:moveTo>
                <a:lnTo>
                  <a:pt x="14571" y="23313"/>
                </a:lnTo>
                <a:lnTo>
                  <a:pt x="14616" y="23419"/>
                </a:lnTo>
                <a:lnTo>
                  <a:pt x="14652" y="23404"/>
                </a:lnTo>
                <a:lnTo>
                  <a:pt x="14607" y="23298"/>
                </a:lnTo>
                <a:close/>
                <a:moveTo>
                  <a:pt x="14874" y="23935"/>
                </a:moveTo>
                <a:lnTo>
                  <a:pt x="14829" y="23829"/>
                </a:lnTo>
                <a:lnTo>
                  <a:pt x="14794" y="23844"/>
                </a:lnTo>
                <a:lnTo>
                  <a:pt x="14838" y="23950"/>
                </a:lnTo>
                <a:lnTo>
                  <a:pt x="14874" y="23935"/>
                </a:lnTo>
                <a:close/>
                <a:moveTo>
                  <a:pt x="14764" y="23773"/>
                </a:moveTo>
                <a:lnTo>
                  <a:pt x="14800" y="23758"/>
                </a:lnTo>
                <a:lnTo>
                  <a:pt x="14755" y="23652"/>
                </a:lnTo>
                <a:lnTo>
                  <a:pt x="14720" y="23667"/>
                </a:lnTo>
                <a:lnTo>
                  <a:pt x="14764" y="23773"/>
                </a:lnTo>
                <a:close/>
                <a:moveTo>
                  <a:pt x="14726" y="23581"/>
                </a:moveTo>
                <a:lnTo>
                  <a:pt x="14681" y="23475"/>
                </a:lnTo>
                <a:lnTo>
                  <a:pt x="14646" y="23490"/>
                </a:lnTo>
                <a:lnTo>
                  <a:pt x="14690" y="23596"/>
                </a:lnTo>
                <a:lnTo>
                  <a:pt x="14726" y="23581"/>
                </a:lnTo>
                <a:close/>
                <a:moveTo>
                  <a:pt x="13838" y="21456"/>
                </a:moveTo>
                <a:lnTo>
                  <a:pt x="13793" y="21350"/>
                </a:lnTo>
                <a:lnTo>
                  <a:pt x="13757" y="21365"/>
                </a:lnTo>
                <a:lnTo>
                  <a:pt x="13802" y="21471"/>
                </a:lnTo>
                <a:lnTo>
                  <a:pt x="13838" y="21456"/>
                </a:lnTo>
                <a:close/>
                <a:moveTo>
                  <a:pt x="12979" y="19402"/>
                </a:moveTo>
                <a:lnTo>
                  <a:pt x="12943" y="19417"/>
                </a:lnTo>
                <a:lnTo>
                  <a:pt x="12987" y="19524"/>
                </a:lnTo>
                <a:lnTo>
                  <a:pt x="13023" y="19509"/>
                </a:lnTo>
                <a:lnTo>
                  <a:pt x="12979" y="19402"/>
                </a:lnTo>
                <a:close/>
                <a:moveTo>
                  <a:pt x="12913" y="19347"/>
                </a:moveTo>
                <a:lnTo>
                  <a:pt x="12949" y="19332"/>
                </a:lnTo>
                <a:lnTo>
                  <a:pt x="12905" y="19225"/>
                </a:lnTo>
                <a:lnTo>
                  <a:pt x="12869" y="19240"/>
                </a:lnTo>
                <a:lnTo>
                  <a:pt x="12913" y="19347"/>
                </a:lnTo>
                <a:close/>
                <a:moveTo>
                  <a:pt x="12765" y="18993"/>
                </a:moveTo>
                <a:lnTo>
                  <a:pt x="12801" y="18978"/>
                </a:lnTo>
                <a:lnTo>
                  <a:pt x="12757" y="18871"/>
                </a:lnTo>
                <a:lnTo>
                  <a:pt x="12721" y="18886"/>
                </a:lnTo>
                <a:lnTo>
                  <a:pt x="12765" y="18993"/>
                </a:lnTo>
                <a:close/>
                <a:moveTo>
                  <a:pt x="15244" y="24821"/>
                </a:moveTo>
                <a:lnTo>
                  <a:pt x="15200" y="24714"/>
                </a:lnTo>
                <a:lnTo>
                  <a:pt x="15164" y="24729"/>
                </a:lnTo>
                <a:lnTo>
                  <a:pt x="15208" y="24836"/>
                </a:lnTo>
                <a:lnTo>
                  <a:pt x="15244" y="24821"/>
                </a:lnTo>
                <a:close/>
                <a:moveTo>
                  <a:pt x="12831" y="19048"/>
                </a:moveTo>
                <a:lnTo>
                  <a:pt x="12795" y="19063"/>
                </a:lnTo>
                <a:lnTo>
                  <a:pt x="12839" y="19170"/>
                </a:lnTo>
                <a:lnTo>
                  <a:pt x="12875" y="19155"/>
                </a:lnTo>
                <a:lnTo>
                  <a:pt x="12831" y="19048"/>
                </a:lnTo>
                <a:close/>
                <a:moveTo>
                  <a:pt x="12505" y="18269"/>
                </a:moveTo>
                <a:lnTo>
                  <a:pt x="12477" y="18202"/>
                </a:lnTo>
                <a:cubicBezTo>
                  <a:pt x="12552" y="18163"/>
                  <a:pt x="12604" y="18084"/>
                  <a:pt x="12604" y="17993"/>
                </a:cubicBezTo>
                <a:cubicBezTo>
                  <a:pt x="12604" y="17967"/>
                  <a:pt x="12599" y="17942"/>
                  <a:pt x="12591" y="17919"/>
                </a:cubicBezTo>
                <a:lnTo>
                  <a:pt x="12673" y="17890"/>
                </a:lnTo>
                <a:lnTo>
                  <a:pt x="12660" y="17854"/>
                </a:lnTo>
                <a:lnTo>
                  <a:pt x="12576" y="17883"/>
                </a:lnTo>
                <a:cubicBezTo>
                  <a:pt x="12537" y="17809"/>
                  <a:pt x="12459" y="17758"/>
                  <a:pt x="12369" y="17758"/>
                </a:cubicBezTo>
                <a:cubicBezTo>
                  <a:pt x="12239" y="17758"/>
                  <a:pt x="12134" y="17864"/>
                  <a:pt x="12134" y="17993"/>
                </a:cubicBezTo>
                <a:cubicBezTo>
                  <a:pt x="12134" y="18123"/>
                  <a:pt x="12239" y="18228"/>
                  <a:pt x="12369" y="18228"/>
                </a:cubicBezTo>
                <a:cubicBezTo>
                  <a:pt x="12394" y="18228"/>
                  <a:pt x="12418" y="18224"/>
                  <a:pt x="12441" y="18217"/>
                </a:cubicBezTo>
                <a:lnTo>
                  <a:pt x="12469" y="18284"/>
                </a:lnTo>
                <a:lnTo>
                  <a:pt x="12505" y="18269"/>
                </a:lnTo>
                <a:close/>
                <a:moveTo>
                  <a:pt x="12727" y="18801"/>
                </a:moveTo>
                <a:lnTo>
                  <a:pt x="12683" y="18694"/>
                </a:lnTo>
                <a:lnTo>
                  <a:pt x="12647" y="18709"/>
                </a:lnTo>
                <a:lnTo>
                  <a:pt x="12691" y="18815"/>
                </a:lnTo>
                <a:lnTo>
                  <a:pt x="12727" y="18801"/>
                </a:lnTo>
                <a:close/>
                <a:moveTo>
                  <a:pt x="12543" y="18461"/>
                </a:moveTo>
                <a:lnTo>
                  <a:pt x="12579" y="18446"/>
                </a:lnTo>
                <a:lnTo>
                  <a:pt x="12535" y="18340"/>
                </a:lnTo>
                <a:lnTo>
                  <a:pt x="12499" y="18355"/>
                </a:lnTo>
                <a:lnTo>
                  <a:pt x="12543" y="18461"/>
                </a:lnTo>
                <a:close/>
                <a:moveTo>
                  <a:pt x="12609" y="18517"/>
                </a:moveTo>
                <a:lnTo>
                  <a:pt x="12573" y="18532"/>
                </a:lnTo>
                <a:lnTo>
                  <a:pt x="12617" y="18638"/>
                </a:lnTo>
                <a:lnTo>
                  <a:pt x="12653" y="18623"/>
                </a:lnTo>
                <a:lnTo>
                  <a:pt x="12609" y="18517"/>
                </a:lnTo>
                <a:close/>
                <a:moveTo>
                  <a:pt x="13349" y="20288"/>
                </a:moveTo>
                <a:lnTo>
                  <a:pt x="13313" y="20303"/>
                </a:lnTo>
                <a:lnTo>
                  <a:pt x="13358" y="20409"/>
                </a:lnTo>
                <a:lnTo>
                  <a:pt x="13393" y="20394"/>
                </a:lnTo>
                <a:lnTo>
                  <a:pt x="13349" y="20288"/>
                </a:lnTo>
                <a:close/>
                <a:moveTo>
                  <a:pt x="13506" y="20763"/>
                </a:moveTo>
                <a:lnTo>
                  <a:pt x="13541" y="20748"/>
                </a:lnTo>
                <a:lnTo>
                  <a:pt x="13497" y="20642"/>
                </a:lnTo>
                <a:lnTo>
                  <a:pt x="13461" y="20657"/>
                </a:lnTo>
                <a:lnTo>
                  <a:pt x="13506" y="20763"/>
                </a:lnTo>
                <a:close/>
                <a:moveTo>
                  <a:pt x="13467" y="20571"/>
                </a:moveTo>
                <a:lnTo>
                  <a:pt x="13423" y="20465"/>
                </a:lnTo>
                <a:lnTo>
                  <a:pt x="13387" y="20480"/>
                </a:lnTo>
                <a:lnTo>
                  <a:pt x="13432" y="20586"/>
                </a:lnTo>
                <a:lnTo>
                  <a:pt x="13467" y="20571"/>
                </a:lnTo>
                <a:close/>
                <a:moveTo>
                  <a:pt x="13609" y="21011"/>
                </a:moveTo>
                <a:lnTo>
                  <a:pt x="13654" y="21117"/>
                </a:lnTo>
                <a:lnTo>
                  <a:pt x="13689" y="21102"/>
                </a:lnTo>
                <a:lnTo>
                  <a:pt x="13645" y="20996"/>
                </a:lnTo>
                <a:lnTo>
                  <a:pt x="13609" y="21011"/>
                </a:lnTo>
                <a:close/>
                <a:moveTo>
                  <a:pt x="13571" y="20819"/>
                </a:moveTo>
                <a:lnTo>
                  <a:pt x="13535" y="20834"/>
                </a:lnTo>
                <a:lnTo>
                  <a:pt x="13580" y="20940"/>
                </a:lnTo>
                <a:lnTo>
                  <a:pt x="13615" y="20925"/>
                </a:lnTo>
                <a:lnTo>
                  <a:pt x="13571" y="20819"/>
                </a:lnTo>
                <a:close/>
                <a:moveTo>
                  <a:pt x="13719" y="21173"/>
                </a:moveTo>
                <a:lnTo>
                  <a:pt x="13683" y="21188"/>
                </a:lnTo>
                <a:lnTo>
                  <a:pt x="13728" y="21294"/>
                </a:lnTo>
                <a:lnTo>
                  <a:pt x="13763" y="21279"/>
                </a:lnTo>
                <a:lnTo>
                  <a:pt x="13719" y="21173"/>
                </a:lnTo>
                <a:close/>
                <a:moveTo>
                  <a:pt x="13135" y="19878"/>
                </a:moveTo>
                <a:lnTo>
                  <a:pt x="13171" y="19863"/>
                </a:lnTo>
                <a:lnTo>
                  <a:pt x="13127" y="19756"/>
                </a:lnTo>
                <a:lnTo>
                  <a:pt x="13091" y="19771"/>
                </a:lnTo>
                <a:lnTo>
                  <a:pt x="13135" y="19878"/>
                </a:lnTo>
                <a:close/>
                <a:moveTo>
                  <a:pt x="13201" y="19934"/>
                </a:moveTo>
                <a:lnTo>
                  <a:pt x="13165" y="19948"/>
                </a:lnTo>
                <a:lnTo>
                  <a:pt x="13209" y="20055"/>
                </a:lnTo>
                <a:lnTo>
                  <a:pt x="13245" y="20040"/>
                </a:lnTo>
                <a:lnTo>
                  <a:pt x="13201" y="19934"/>
                </a:lnTo>
                <a:close/>
                <a:moveTo>
                  <a:pt x="13097" y="19686"/>
                </a:moveTo>
                <a:lnTo>
                  <a:pt x="13053" y="19579"/>
                </a:lnTo>
                <a:lnTo>
                  <a:pt x="13017" y="19594"/>
                </a:lnTo>
                <a:lnTo>
                  <a:pt x="13061" y="19701"/>
                </a:lnTo>
                <a:lnTo>
                  <a:pt x="13097" y="19686"/>
                </a:lnTo>
                <a:close/>
                <a:moveTo>
                  <a:pt x="13283" y="20232"/>
                </a:moveTo>
                <a:lnTo>
                  <a:pt x="13319" y="20217"/>
                </a:lnTo>
                <a:lnTo>
                  <a:pt x="13275" y="20111"/>
                </a:lnTo>
                <a:lnTo>
                  <a:pt x="13239" y="20126"/>
                </a:lnTo>
                <a:lnTo>
                  <a:pt x="13283" y="20232"/>
                </a:lnTo>
                <a:close/>
                <a:moveTo>
                  <a:pt x="16011" y="16671"/>
                </a:moveTo>
                <a:lnTo>
                  <a:pt x="16024" y="16708"/>
                </a:lnTo>
                <a:lnTo>
                  <a:pt x="16133" y="16669"/>
                </a:lnTo>
                <a:lnTo>
                  <a:pt x="16120" y="16632"/>
                </a:lnTo>
                <a:lnTo>
                  <a:pt x="16011" y="16671"/>
                </a:lnTo>
                <a:close/>
                <a:moveTo>
                  <a:pt x="16193" y="16607"/>
                </a:moveTo>
                <a:lnTo>
                  <a:pt x="16206" y="16643"/>
                </a:lnTo>
                <a:lnTo>
                  <a:pt x="16315" y="16605"/>
                </a:lnTo>
                <a:lnTo>
                  <a:pt x="16302" y="16568"/>
                </a:lnTo>
                <a:lnTo>
                  <a:pt x="16193" y="16607"/>
                </a:lnTo>
                <a:close/>
                <a:moveTo>
                  <a:pt x="15938" y="16697"/>
                </a:moveTo>
                <a:lnTo>
                  <a:pt x="15829" y="16735"/>
                </a:lnTo>
                <a:lnTo>
                  <a:pt x="15842" y="16772"/>
                </a:lnTo>
                <a:lnTo>
                  <a:pt x="15951" y="16733"/>
                </a:lnTo>
                <a:lnTo>
                  <a:pt x="15938" y="16697"/>
                </a:lnTo>
                <a:close/>
                <a:moveTo>
                  <a:pt x="16375" y="16542"/>
                </a:moveTo>
                <a:lnTo>
                  <a:pt x="16388" y="16579"/>
                </a:lnTo>
                <a:lnTo>
                  <a:pt x="16497" y="16540"/>
                </a:lnTo>
                <a:lnTo>
                  <a:pt x="16484" y="16504"/>
                </a:lnTo>
                <a:lnTo>
                  <a:pt x="16375" y="16542"/>
                </a:lnTo>
                <a:close/>
                <a:moveTo>
                  <a:pt x="15659" y="16836"/>
                </a:moveTo>
                <a:lnTo>
                  <a:pt x="15769" y="16798"/>
                </a:lnTo>
                <a:lnTo>
                  <a:pt x="15756" y="16761"/>
                </a:lnTo>
                <a:lnTo>
                  <a:pt x="15647" y="16800"/>
                </a:lnTo>
                <a:lnTo>
                  <a:pt x="15659" y="16836"/>
                </a:lnTo>
                <a:close/>
                <a:moveTo>
                  <a:pt x="13935" y="17404"/>
                </a:moveTo>
                <a:lnTo>
                  <a:pt x="13825" y="17442"/>
                </a:lnTo>
                <a:lnTo>
                  <a:pt x="13838" y="17479"/>
                </a:lnTo>
                <a:lnTo>
                  <a:pt x="13948" y="17440"/>
                </a:lnTo>
                <a:lnTo>
                  <a:pt x="13935" y="17404"/>
                </a:lnTo>
                <a:close/>
                <a:moveTo>
                  <a:pt x="15282" y="16928"/>
                </a:moveTo>
                <a:lnTo>
                  <a:pt x="15295" y="16965"/>
                </a:lnTo>
                <a:lnTo>
                  <a:pt x="15405" y="16926"/>
                </a:lnTo>
                <a:lnTo>
                  <a:pt x="15392" y="16890"/>
                </a:lnTo>
                <a:lnTo>
                  <a:pt x="15282" y="16928"/>
                </a:lnTo>
                <a:close/>
                <a:moveTo>
                  <a:pt x="15100" y="16992"/>
                </a:moveTo>
                <a:lnTo>
                  <a:pt x="15113" y="17029"/>
                </a:lnTo>
                <a:lnTo>
                  <a:pt x="15223" y="16990"/>
                </a:lnTo>
                <a:lnTo>
                  <a:pt x="15210" y="16954"/>
                </a:lnTo>
                <a:lnTo>
                  <a:pt x="15100" y="16992"/>
                </a:lnTo>
                <a:close/>
                <a:moveTo>
                  <a:pt x="16666" y="16440"/>
                </a:moveTo>
                <a:lnTo>
                  <a:pt x="16557" y="16478"/>
                </a:lnTo>
                <a:lnTo>
                  <a:pt x="16570" y="16515"/>
                </a:lnTo>
                <a:lnTo>
                  <a:pt x="16679" y="16476"/>
                </a:lnTo>
                <a:lnTo>
                  <a:pt x="16666" y="16440"/>
                </a:lnTo>
                <a:close/>
                <a:moveTo>
                  <a:pt x="18305" y="15861"/>
                </a:moveTo>
                <a:lnTo>
                  <a:pt x="18196" y="15900"/>
                </a:lnTo>
                <a:lnTo>
                  <a:pt x="18209" y="15936"/>
                </a:lnTo>
                <a:lnTo>
                  <a:pt x="18318" y="15898"/>
                </a:lnTo>
                <a:lnTo>
                  <a:pt x="18305" y="15861"/>
                </a:lnTo>
                <a:close/>
                <a:moveTo>
                  <a:pt x="17213" y="16247"/>
                </a:moveTo>
                <a:lnTo>
                  <a:pt x="17103" y="16285"/>
                </a:lnTo>
                <a:lnTo>
                  <a:pt x="17116" y="16322"/>
                </a:lnTo>
                <a:lnTo>
                  <a:pt x="17226" y="16283"/>
                </a:lnTo>
                <a:lnTo>
                  <a:pt x="17213" y="16247"/>
                </a:lnTo>
                <a:close/>
                <a:moveTo>
                  <a:pt x="15574" y="16825"/>
                </a:moveTo>
                <a:lnTo>
                  <a:pt x="15464" y="16864"/>
                </a:lnTo>
                <a:lnTo>
                  <a:pt x="15477" y="16900"/>
                </a:lnTo>
                <a:lnTo>
                  <a:pt x="15587" y="16862"/>
                </a:lnTo>
                <a:lnTo>
                  <a:pt x="15574" y="16825"/>
                </a:lnTo>
                <a:close/>
                <a:moveTo>
                  <a:pt x="18123" y="15925"/>
                </a:moveTo>
                <a:lnTo>
                  <a:pt x="18014" y="15964"/>
                </a:lnTo>
                <a:lnTo>
                  <a:pt x="18027" y="16000"/>
                </a:lnTo>
                <a:lnTo>
                  <a:pt x="18136" y="15962"/>
                </a:lnTo>
                <a:lnTo>
                  <a:pt x="18123" y="15925"/>
                </a:lnTo>
                <a:close/>
                <a:moveTo>
                  <a:pt x="13206" y="17661"/>
                </a:moveTo>
                <a:lnTo>
                  <a:pt x="13097" y="17700"/>
                </a:lnTo>
                <a:lnTo>
                  <a:pt x="13110" y="17736"/>
                </a:lnTo>
                <a:lnTo>
                  <a:pt x="13219" y="17698"/>
                </a:lnTo>
                <a:lnTo>
                  <a:pt x="13206" y="17661"/>
                </a:lnTo>
                <a:close/>
                <a:moveTo>
                  <a:pt x="14918" y="17057"/>
                </a:moveTo>
                <a:lnTo>
                  <a:pt x="14931" y="17093"/>
                </a:lnTo>
                <a:lnTo>
                  <a:pt x="15040" y="17055"/>
                </a:lnTo>
                <a:lnTo>
                  <a:pt x="15027" y="17018"/>
                </a:lnTo>
                <a:lnTo>
                  <a:pt x="14918" y="17057"/>
                </a:lnTo>
                <a:close/>
                <a:moveTo>
                  <a:pt x="17031" y="16311"/>
                </a:moveTo>
                <a:lnTo>
                  <a:pt x="16921" y="16350"/>
                </a:lnTo>
                <a:lnTo>
                  <a:pt x="16934" y="16386"/>
                </a:lnTo>
                <a:lnTo>
                  <a:pt x="17044" y="16348"/>
                </a:lnTo>
                <a:lnTo>
                  <a:pt x="17031" y="16311"/>
                </a:lnTo>
                <a:close/>
                <a:moveTo>
                  <a:pt x="16861" y="16412"/>
                </a:moveTo>
                <a:lnTo>
                  <a:pt x="16849" y="16375"/>
                </a:lnTo>
                <a:lnTo>
                  <a:pt x="16739" y="16414"/>
                </a:lnTo>
                <a:lnTo>
                  <a:pt x="16752" y="16450"/>
                </a:lnTo>
                <a:lnTo>
                  <a:pt x="16861" y="16412"/>
                </a:lnTo>
                <a:close/>
                <a:moveTo>
                  <a:pt x="13024" y="17725"/>
                </a:moveTo>
                <a:lnTo>
                  <a:pt x="12915" y="17764"/>
                </a:lnTo>
                <a:lnTo>
                  <a:pt x="12928" y="17800"/>
                </a:lnTo>
                <a:lnTo>
                  <a:pt x="13037" y="17762"/>
                </a:lnTo>
                <a:lnTo>
                  <a:pt x="13024" y="17725"/>
                </a:lnTo>
                <a:close/>
                <a:moveTo>
                  <a:pt x="12842" y="17790"/>
                </a:moveTo>
                <a:lnTo>
                  <a:pt x="12733" y="17828"/>
                </a:lnTo>
                <a:lnTo>
                  <a:pt x="12746" y="17865"/>
                </a:lnTo>
                <a:lnTo>
                  <a:pt x="12855" y="17826"/>
                </a:lnTo>
                <a:lnTo>
                  <a:pt x="12842" y="17790"/>
                </a:lnTo>
                <a:close/>
                <a:moveTo>
                  <a:pt x="18488" y="15797"/>
                </a:moveTo>
                <a:lnTo>
                  <a:pt x="18378" y="15835"/>
                </a:lnTo>
                <a:lnTo>
                  <a:pt x="18391" y="15872"/>
                </a:lnTo>
                <a:lnTo>
                  <a:pt x="18501" y="15833"/>
                </a:lnTo>
                <a:lnTo>
                  <a:pt x="18488" y="15797"/>
                </a:lnTo>
                <a:close/>
                <a:moveTo>
                  <a:pt x="14749" y="17158"/>
                </a:moveTo>
                <a:lnTo>
                  <a:pt x="14858" y="17119"/>
                </a:lnTo>
                <a:lnTo>
                  <a:pt x="14845" y="17082"/>
                </a:lnTo>
                <a:lnTo>
                  <a:pt x="14736" y="17121"/>
                </a:lnTo>
                <a:lnTo>
                  <a:pt x="14749" y="17158"/>
                </a:lnTo>
                <a:close/>
                <a:moveTo>
                  <a:pt x="14312" y="17312"/>
                </a:moveTo>
                <a:lnTo>
                  <a:pt x="14299" y="17275"/>
                </a:lnTo>
                <a:lnTo>
                  <a:pt x="14190" y="17314"/>
                </a:lnTo>
                <a:lnTo>
                  <a:pt x="14203" y="17350"/>
                </a:lnTo>
                <a:lnTo>
                  <a:pt x="14312" y="17312"/>
                </a:lnTo>
                <a:close/>
                <a:moveTo>
                  <a:pt x="17941" y="15989"/>
                </a:moveTo>
                <a:lnTo>
                  <a:pt x="17832" y="16028"/>
                </a:lnTo>
                <a:lnTo>
                  <a:pt x="17845" y="16065"/>
                </a:lnTo>
                <a:lnTo>
                  <a:pt x="17954" y="16026"/>
                </a:lnTo>
                <a:lnTo>
                  <a:pt x="17941" y="15989"/>
                </a:lnTo>
                <a:close/>
                <a:moveTo>
                  <a:pt x="17577" y="16118"/>
                </a:moveTo>
                <a:lnTo>
                  <a:pt x="17468" y="16157"/>
                </a:lnTo>
                <a:lnTo>
                  <a:pt x="17481" y="16193"/>
                </a:lnTo>
                <a:lnTo>
                  <a:pt x="17590" y="16155"/>
                </a:lnTo>
                <a:lnTo>
                  <a:pt x="17577" y="16118"/>
                </a:lnTo>
                <a:close/>
                <a:moveTo>
                  <a:pt x="18670" y="15732"/>
                </a:moveTo>
                <a:lnTo>
                  <a:pt x="18560" y="15771"/>
                </a:lnTo>
                <a:lnTo>
                  <a:pt x="18573" y="15808"/>
                </a:lnTo>
                <a:lnTo>
                  <a:pt x="18683" y="15769"/>
                </a:lnTo>
                <a:lnTo>
                  <a:pt x="18670" y="15732"/>
                </a:lnTo>
                <a:close/>
                <a:moveTo>
                  <a:pt x="14481" y="17211"/>
                </a:moveTo>
                <a:lnTo>
                  <a:pt x="14372" y="17250"/>
                </a:lnTo>
                <a:lnTo>
                  <a:pt x="14385" y="17286"/>
                </a:lnTo>
                <a:lnTo>
                  <a:pt x="14494" y="17248"/>
                </a:lnTo>
                <a:lnTo>
                  <a:pt x="14481" y="17211"/>
                </a:lnTo>
                <a:close/>
                <a:moveTo>
                  <a:pt x="14008" y="17378"/>
                </a:moveTo>
                <a:lnTo>
                  <a:pt x="14020" y="17415"/>
                </a:lnTo>
                <a:lnTo>
                  <a:pt x="14130" y="17376"/>
                </a:lnTo>
                <a:lnTo>
                  <a:pt x="14117" y="17340"/>
                </a:lnTo>
                <a:lnTo>
                  <a:pt x="14008" y="17378"/>
                </a:lnTo>
                <a:close/>
                <a:moveTo>
                  <a:pt x="17759" y="16054"/>
                </a:moveTo>
                <a:lnTo>
                  <a:pt x="17650" y="16092"/>
                </a:lnTo>
                <a:lnTo>
                  <a:pt x="17663" y="16129"/>
                </a:lnTo>
                <a:lnTo>
                  <a:pt x="17772" y="16090"/>
                </a:lnTo>
                <a:lnTo>
                  <a:pt x="17759" y="16054"/>
                </a:lnTo>
                <a:close/>
                <a:moveTo>
                  <a:pt x="13571" y="17532"/>
                </a:moveTo>
                <a:lnTo>
                  <a:pt x="13461" y="17571"/>
                </a:lnTo>
                <a:lnTo>
                  <a:pt x="13474" y="17608"/>
                </a:lnTo>
                <a:lnTo>
                  <a:pt x="13583" y="17569"/>
                </a:lnTo>
                <a:lnTo>
                  <a:pt x="13571" y="17532"/>
                </a:lnTo>
                <a:close/>
                <a:moveTo>
                  <a:pt x="13388" y="17597"/>
                </a:moveTo>
                <a:lnTo>
                  <a:pt x="13279" y="17635"/>
                </a:lnTo>
                <a:lnTo>
                  <a:pt x="13292" y="17672"/>
                </a:lnTo>
                <a:lnTo>
                  <a:pt x="13401" y="17633"/>
                </a:lnTo>
                <a:lnTo>
                  <a:pt x="13388" y="17597"/>
                </a:lnTo>
                <a:close/>
                <a:moveTo>
                  <a:pt x="13753" y="17468"/>
                </a:moveTo>
                <a:lnTo>
                  <a:pt x="13643" y="17507"/>
                </a:lnTo>
                <a:lnTo>
                  <a:pt x="13656" y="17543"/>
                </a:lnTo>
                <a:lnTo>
                  <a:pt x="13766" y="17505"/>
                </a:lnTo>
                <a:lnTo>
                  <a:pt x="13753" y="17468"/>
                </a:lnTo>
                <a:close/>
                <a:moveTo>
                  <a:pt x="17395" y="16182"/>
                </a:moveTo>
                <a:lnTo>
                  <a:pt x="17286" y="16221"/>
                </a:lnTo>
                <a:lnTo>
                  <a:pt x="17298" y="16258"/>
                </a:lnTo>
                <a:lnTo>
                  <a:pt x="17408" y="16219"/>
                </a:lnTo>
                <a:lnTo>
                  <a:pt x="17395" y="16182"/>
                </a:lnTo>
                <a:close/>
                <a:moveTo>
                  <a:pt x="14567" y="17222"/>
                </a:moveTo>
                <a:lnTo>
                  <a:pt x="14676" y="17183"/>
                </a:lnTo>
                <a:lnTo>
                  <a:pt x="14663" y="17147"/>
                </a:lnTo>
                <a:lnTo>
                  <a:pt x="14554" y="17185"/>
                </a:lnTo>
                <a:lnTo>
                  <a:pt x="14567" y="17222"/>
                </a:lnTo>
                <a:close/>
                <a:moveTo>
                  <a:pt x="18852" y="15668"/>
                </a:moveTo>
                <a:lnTo>
                  <a:pt x="18742" y="15707"/>
                </a:lnTo>
                <a:lnTo>
                  <a:pt x="18755" y="15743"/>
                </a:lnTo>
                <a:lnTo>
                  <a:pt x="18865" y="15705"/>
                </a:lnTo>
                <a:lnTo>
                  <a:pt x="18852" y="15668"/>
                </a:lnTo>
                <a:close/>
                <a:moveTo>
                  <a:pt x="11557" y="4741"/>
                </a:moveTo>
                <a:lnTo>
                  <a:pt x="11508" y="4849"/>
                </a:lnTo>
                <a:lnTo>
                  <a:pt x="11543" y="4865"/>
                </a:lnTo>
                <a:lnTo>
                  <a:pt x="11593" y="4758"/>
                </a:lnTo>
                <a:lnTo>
                  <a:pt x="11557" y="4741"/>
                </a:lnTo>
                <a:close/>
                <a:moveTo>
                  <a:pt x="11676" y="4579"/>
                </a:moveTo>
                <a:lnTo>
                  <a:pt x="11641" y="4563"/>
                </a:lnTo>
                <a:lnTo>
                  <a:pt x="11591" y="4670"/>
                </a:lnTo>
                <a:lnTo>
                  <a:pt x="11626" y="4686"/>
                </a:lnTo>
                <a:lnTo>
                  <a:pt x="11676" y="4579"/>
                </a:lnTo>
                <a:close/>
                <a:moveTo>
                  <a:pt x="11261" y="5473"/>
                </a:moveTo>
                <a:lnTo>
                  <a:pt x="11225" y="5457"/>
                </a:lnTo>
                <a:lnTo>
                  <a:pt x="11176" y="5564"/>
                </a:lnTo>
                <a:lnTo>
                  <a:pt x="11211" y="5580"/>
                </a:lnTo>
                <a:lnTo>
                  <a:pt x="11261" y="5473"/>
                </a:lnTo>
                <a:close/>
                <a:moveTo>
                  <a:pt x="11294" y="5401"/>
                </a:moveTo>
                <a:lnTo>
                  <a:pt x="11344" y="5294"/>
                </a:lnTo>
                <a:lnTo>
                  <a:pt x="11308" y="5278"/>
                </a:lnTo>
                <a:lnTo>
                  <a:pt x="11259" y="5385"/>
                </a:lnTo>
                <a:lnTo>
                  <a:pt x="11294" y="5401"/>
                </a:lnTo>
                <a:close/>
                <a:moveTo>
                  <a:pt x="11724" y="4384"/>
                </a:moveTo>
                <a:lnTo>
                  <a:pt x="11674" y="4491"/>
                </a:lnTo>
                <a:lnTo>
                  <a:pt x="11709" y="4507"/>
                </a:lnTo>
                <a:lnTo>
                  <a:pt x="11759" y="4400"/>
                </a:lnTo>
                <a:lnTo>
                  <a:pt x="11724" y="4384"/>
                </a:lnTo>
                <a:close/>
                <a:moveTo>
                  <a:pt x="11510" y="4937"/>
                </a:moveTo>
                <a:lnTo>
                  <a:pt x="11474" y="4920"/>
                </a:lnTo>
                <a:lnTo>
                  <a:pt x="11425" y="5027"/>
                </a:lnTo>
                <a:lnTo>
                  <a:pt x="11460" y="5044"/>
                </a:lnTo>
                <a:lnTo>
                  <a:pt x="11510" y="4937"/>
                </a:lnTo>
                <a:close/>
                <a:moveTo>
                  <a:pt x="11427" y="5116"/>
                </a:moveTo>
                <a:lnTo>
                  <a:pt x="11391" y="5099"/>
                </a:lnTo>
                <a:lnTo>
                  <a:pt x="11342" y="5206"/>
                </a:lnTo>
                <a:lnTo>
                  <a:pt x="11377" y="5223"/>
                </a:lnTo>
                <a:lnTo>
                  <a:pt x="11427" y="5116"/>
                </a:lnTo>
                <a:close/>
                <a:moveTo>
                  <a:pt x="12008" y="3863"/>
                </a:moveTo>
                <a:lnTo>
                  <a:pt x="11973" y="3847"/>
                </a:lnTo>
                <a:lnTo>
                  <a:pt x="11923" y="3954"/>
                </a:lnTo>
                <a:lnTo>
                  <a:pt x="11958" y="3970"/>
                </a:lnTo>
                <a:lnTo>
                  <a:pt x="12008" y="3863"/>
                </a:lnTo>
                <a:close/>
                <a:moveTo>
                  <a:pt x="11842" y="4221"/>
                </a:moveTo>
                <a:lnTo>
                  <a:pt x="11807" y="4205"/>
                </a:lnTo>
                <a:lnTo>
                  <a:pt x="11757" y="4312"/>
                </a:lnTo>
                <a:lnTo>
                  <a:pt x="11792" y="4328"/>
                </a:lnTo>
                <a:lnTo>
                  <a:pt x="11842" y="4221"/>
                </a:lnTo>
                <a:close/>
                <a:moveTo>
                  <a:pt x="11010" y="5922"/>
                </a:moveTo>
                <a:lnTo>
                  <a:pt x="11045" y="5938"/>
                </a:lnTo>
                <a:lnTo>
                  <a:pt x="11095" y="5831"/>
                </a:lnTo>
                <a:lnTo>
                  <a:pt x="11059" y="5815"/>
                </a:lnTo>
                <a:lnTo>
                  <a:pt x="11010" y="5922"/>
                </a:lnTo>
                <a:close/>
                <a:moveTo>
                  <a:pt x="12139" y="3489"/>
                </a:moveTo>
                <a:lnTo>
                  <a:pt x="12089" y="3596"/>
                </a:lnTo>
                <a:lnTo>
                  <a:pt x="12124" y="3613"/>
                </a:lnTo>
                <a:lnTo>
                  <a:pt x="12174" y="3506"/>
                </a:lnTo>
                <a:lnTo>
                  <a:pt x="12139" y="3489"/>
                </a:lnTo>
                <a:close/>
                <a:moveTo>
                  <a:pt x="12091" y="3685"/>
                </a:moveTo>
                <a:lnTo>
                  <a:pt x="12056" y="3668"/>
                </a:lnTo>
                <a:lnTo>
                  <a:pt x="12006" y="3775"/>
                </a:lnTo>
                <a:lnTo>
                  <a:pt x="12041" y="3792"/>
                </a:lnTo>
                <a:lnTo>
                  <a:pt x="12091" y="3685"/>
                </a:lnTo>
                <a:close/>
                <a:moveTo>
                  <a:pt x="11178" y="5652"/>
                </a:moveTo>
                <a:lnTo>
                  <a:pt x="11142" y="5636"/>
                </a:lnTo>
                <a:lnTo>
                  <a:pt x="11093" y="5743"/>
                </a:lnTo>
                <a:lnTo>
                  <a:pt x="11128" y="5759"/>
                </a:lnTo>
                <a:lnTo>
                  <a:pt x="11178" y="5652"/>
                </a:lnTo>
                <a:close/>
                <a:moveTo>
                  <a:pt x="11925" y="4042"/>
                </a:moveTo>
                <a:lnTo>
                  <a:pt x="11890" y="4026"/>
                </a:lnTo>
                <a:lnTo>
                  <a:pt x="11840" y="4133"/>
                </a:lnTo>
                <a:lnTo>
                  <a:pt x="11875" y="4149"/>
                </a:lnTo>
                <a:lnTo>
                  <a:pt x="11925" y="4042"/>
                </a:lnTo>
                <a:close/>
                <a:moveTo>
                  <a:pt x="11756" y="3331"/>
                </a:moveTo>
                <a:lnTo>
                  <a:pt x="11744" y="3294"/>
                </a:lnTo>
                <a:lnTo>
                  <a:pt x="11631" y="3328"/>
                </a:lnTo>
                <a:lnTo>
                  <a:pt x="11643" y="3365"/>
                </a:lnTo>
                <a:lnTo>
                  <a:pt x="11756" y="3331"/>
                </a:lnTo>
                <a:close/>
                <a:moveTo>
                  <a:pt x="10623" y="3676"/>
                </a:moveTo>
                <a:lnTo>
                  <a:pt x="10611" y="3639"/>
                </a:lnTo>
                <a:lnTo>
                  <a:pt x="10498" y="3674"/>
                </a:lnTo>
                <a:lnTo>
                  <a:pt x="10510" y="3711"/>
                </a:lnTo>
                <a:lnTo>
                  <a:pt x="10623" y="3676"/>
                </a:lnTo>
                <a:close/>
                <a:moveTo>
                  <a:pt x="11933" y="3236"/>
                </a:moveTo>
                <a:lnTo>
                  <a:pt x="11820" y="3271"/>
                </a:lnTo>
                <a:lnTo>
                  <a:pt x="11832" y="3308"/>
                </a:lnTo>
                <a:lnTo>
                  <a:pt x="11945" y="3273"/>
                </a:lnTo>
                <a:lnTo>
                  <a:pt x="11933" y="3236"/>
                </a:lnTo>
                <a:close/>
                <a:moveTo>
                  <a:pt x="10800" y="3582"/>
                </a:moveTo>
                <a:lnTo>
                  <a:pt x="10687" y="3616"/>
                </a:lnTo>
                <a:lnTo>
                  <a:pt x="10698" y="3653"/>
                </a:lnTo>
                <a:lnTo>
                  <a:pt x="10811" y="3619"/>
                </a:lnTo>
                <a:lnTo>
                  <a:pt x="10800" y="3582"/>
                </a:lnTo>
                <a:close/>
                <a:moveTo>
                  <a:pt x="10434" y="3734"/>
                </a:moveTo>
                <a:lnTo>
                  <a:pt x="10422" y="3697"/>
                </a:lnTo>
                <a:lnTo>
                  <a:pt x="10309" y="3731"/>
                </a:lnTo>
                <a:lnTo>
                  <a:pt x="10321" y="3768"/>
                </a:lnTo>
                <a:lnTo>
                  <a:pt x="10434" y="3734"/>
                </a:lnTo>
                <a:close/>
                <a:moveTo>
                  <a:pt x="11556" y="3351"/>
                </a:moveTo>
                <a:lnTo>
                  <a:pt x="11443" y="3386"/>
                </a:lnTo>
                <a:lnTo>
                  <a:pt x="11454" y="3423"/>
                </a:lnTo>
                <a:lnTo>
                  <a:pt x="11567" y="3389"/>
                </a:lnTo>
                <a:lnTo>
                  <a:pt x="11556" y="3351"/>
                </a:lnTo>
                <a:close/>
                <a:moveTo>
                  <a:pt x="11367" y="3409"/>
                </a:moveTo>
                <a:lnTo>
                  <a:pt x="11254" y="3443"/>
                </a:lnTo>
                <a:lnTo>
                  <a:pt x="11265" y="3481"/>
                </a:lnTo>
                <a:lnTo>
                  <a:pt x="11378" y="3446"/>
                </a:lnTo>
                <a:lnTo>
                  <a:pt x="11367" y="3409"/>
                </a:lnTo>
                <a:close/>
                <a:moveTo>
                  <a:pt x="11178" y="3467"/>
                </a:moveTo>
                <a:lnTo>
                  <a:pt x="11065" y="3501"/>
                </a:lnTo>
                <a:lnTo>
                  <a:pt x="11076" y="3538"/>
                </a:lnTo>
                <a:lnTo>
                  <a:pt x="11189" y="3504"/>
                </a:lnTo>
                <a:lnTo>
                  <a:pt x="11178" y="3467"/>
                </a:lnTo>
                <a:close/>
                <a:moveTo>
                  <a:pt x="10887" y="3596"/>
                </a:moveTo>
                <a:lnTo>
                  <a:pt x="11000" y="3561"/>
                </a:lnTo>
                <a:lnTo>
                  <a:pt x="10989" y="3524"/>
                </a:lnTo>
                <a:lnTo>
                  <a:pt x="10876" y="3559"/>
                </a:lnTo>
                <a:lnTo>
                  <a:pt x="10887" y="3596"/>
                </a:lnTo>
                <a:close/>
                <a:moveTo>
                  <a:pt x="12100" y="3157"/>
                </a:moveTo>
                <a:cubicBezTo>
                  <a:pt x="12100" y="3167"/>
                  <a:pt x="12101" y="3176"/>
                  <a:pt x="12102" y="3185"/>
                </a:cubicBezTo>
                <a:lnTo>
                  <a:pt x="12009" y="3213"/>
                </a:lnTo>
                <a:lnTo>
                  <a:pt x="12020" y="3250"/>
                </a:lnTo>
                <a:lnTo>
                  <a:pt x="12110" y="3223"/>
                </a:lnTo>
                <a:cubicBezTo>
                  <a:pt x="12125" y="3276"/>
                  <a:pt x="12158" y="3321"/>
                  <a:pt x="12203" y="3351"/>
                </a:cubicBezTo>
                <a:lnTo>
                  <a:pt x="12172" y="3417"/>
                </a:lnTo>
                <a:lnTo>
                  <a:pt x="12207" y="3434"/>
                </a:lnTo>
                <a:lnTo>
                  <a:pt x="12237" y="3370"/>
                </a:lnTo>
                <a:cubicBezTo>
                  <a:pt x="12267" y="3384"/>
                  <a:pt x="12300" y="3392"/>
                  <a:pt x="12335" y="3392"/>
                </a:cubicBezTo>
                <a:cubicBezTo>
                  <a:pt x="12419" y="3392"/>
                  <a:pt x="12492" y="3348"/>
                  <a:pt x="12533" y="3283"/>
                </a:cubicBezTo>
                <a:lnTo>
                  <a:pt x="12588" y="3309"/>
                </a:lnTo>
                <a:lnTo>
                  <a:pt x="12605" y="3274"/>
                </a:lnTo>
                <a:lnTo>
                  <a:pt x="12552" y="3248"/>
                </a:lnTo>
                <a:cubicBezTo>
                  <a:pt x="12563" y="3220"/>
                  <a:pt x="12570" y="3190"/>
                  <a:pt x="12570" y="3157"/>
                </a:cubicBezTo>
                <a:cubicBezTo>
                  <a:pt x="12570" y="3138"/>
                  <a:pt x="12568" y="3120"/>
                  <a:pt x="12563" y="3103"/>
                </a:cubicBezTo>
                <a:lnTo>
                  <a:pt x="12651" y="3068"/>
                </a:lnTo>
                <a:lnTo>
                  <a:pt x="12636" y="3032"/>
                </a:lnTo>
                <a:lnTo>
                  <a:pt x="12552" y="3066"/>
                </a:lnTo>
                <a:cubicBezTo>
                  <a:pt x="12516" y="2981"/>
                  <a:pt x="12432" y="2922"/>
                  <a:pt x="12335" y="2922"/>
                </a:cubicBezTo>
                <a:cubicBezTo>
                  <a:pt x="12300" y="2922"/>
                  <a:pt x="12268" y="2930"/>
                  <a:pt x="12238" y="2943"/>
                </a:cubicBezTo>
                <a:lnTo>
                  <a:pt x="12203" y="2881"/>
                </a:lnTo>
                <a:lnTo>
                  <a:pt x="12170" y="2900"/>
                </a:lnTo>
                <a:lnTo>
                  <a:pt x="12204" y="2962"/>
                </a:lnTo>
                <a:cubicBezTo>
                  <a:pt x="12141" y="3004"/>
                  <a:pt x="12100" y="3076"/>
                  <a:pt x="12100" y="3157"/>
                </a:cubicBezTo>
                <a:close/>
                <a:moveTo>
                  <a:pt x="16765" y="8283"/>
                </a:moveTo>
                <a:lnTo>
                  <a:pt x="16875" y="8320"/>
                </a:lnTo>
                <a:lnTo>
                  <a:pt x="16887" y="8283"/>
                </a:lnTo>
                <a:lnTo>
                  <a:pt x="16777" y="8246"/>
                </a:lnTo>
                <a:lnTo>
                  <a:pt x="16765" y="8283"/>
                </a:lnTo>
                <a:close/>
                <a:moveTo>
                  <a:pt x="17072" y="8345"/>
                </a:moveTo>
                <a:lnTo>
                  <a:pt x="16961" y="8308"/>
                </a:lnTo>
                <a:lnTo>
                  <a:pt x="16949" y="8345"/>
                </a:lnTo>
                <a:lnTo>
                  <a:pt x="17060" y="8382"/>
                </a:lnTo>
                <a:lnTo>
                  <a:pt x="17072" y="8345"/>
                </a:lnTo>
                <a:close/>
                <a:moveTo>
                  <a:pt x="15781" y="7911"/>
                </a:moveTo>
                <a:lnTo>
                  <a:pt x="15670" y="7874"/>
                </a:lnTo>
                <a:lnTo>
                  <a:pt x="15658" y="7911"/>
                </a:lnTo>
                <a:lnTo>
                  <a:pt x="15769" y="7948"/>
                </a:lnTo>
                <a:lnTo>
                  <a:pt x="15781" y="7911"/>
                </a:lnTo>
                <a:close/>
                <a:moveTo>
                  <a:pt x="17871" y="8655"/>
                </a:moveTo>
                <a:lnTo>
                  <a:pt x="17982" y="8692"/>
                </a:lnTo>
                <a:lnTo>
                  <a:pt x="17994" y="8655"/>
                </a:lnTo>
                <a:lnTo>
                  <a:pt x="17883" y="8618"/>
                </a:lnTo>
                <a:lnTo>
                  <a:pt x="17871" y="8655"/>
                </a:lnTo>
                <a:close/>
                <a:moveTo>
                  <a:pt x="11601" y="6547"/>
                </a:moveTo>
                <a:lnTo>
                  <a:pt x="11712" y="6584"/>
                </a:lnTo>
                <a:lnTo>
                  <a:pt x="11724" y="6547"/>
                </a:lnTo>
                <a:lnTo>
                  <a:pt x="11613" y="6510"/>
                </a:lnTo>
                <a:lnTo>
                  <a:pt x="11601" y="6547"/>
                </a:lnTo>
                <a:close/>
                <a:moveTo>
                  <a:pt x="17256" y="8407"/>
                </a:moveTo>
                <a:lnTo>
                  <a:pt x="17146" y="8370"/>
                </a:lnTo>
                <a:lnTo>
                  <a:pt x="17133" y="8407"/>
                </a:lnTo>
                <a:lnTo>
                  <a:pt x="17244" y="8444"/>
                </a:lnTo>
                <a:lnTo>
                  <a:pt x="17256" y="8407"/>
                </a:lnTo>
                <a:close/>
                <a:moveTo>
                  <a:pt x="11785" y="6609"/>
                </a:moveTo>
                <a:lnTo>
                  <a:pt x="11896" y="6646"/>
                </a:lnTo>
                <a:lnTo>
                  <a:pt x="11908" y="6609"/>
                </a:lnTo>
                <a:lnTo>
                  <a:pt x="11798" y="6572"/>
                </a:lnTo>
                <a:lnTo>
                  <a:pt x="11785" y="6609"/>
                </a:lnTo>
                <a:close/>
                <a:moveTo>
                  <a:pt x="16703" y="8221"/>
                </a:moveTo>
                <a:lnTo>
                  <a:pt x="16592" y="8184"/>
                </a:lnTo>
                <a:lnTo>
                  <a:pt x="16580" y="8221"/>
                </a:lnTo>
                <a:lnTo>
                  <a:pt x="16691" y="8258"/>
                </a:lnTo>
                <a:lnTo>
                  <a:pt x="16703" y="8221"/>
                </a:lnTo>
                <a:close/>
                <a:moveTo>
                  <a:pt x="16396" y="8159"/>
                </a:moveTo>
                <a:lnTo>
                  <a:pt x="16506" y="8196"/>
                </a:lnTo>
                <a:lnTo>
                  <a:pt x="16519" y="8159"/>
                </a:lnTo>
                <a:lnTo>
                  <a:pt x="16408" y="8122"/>
                </a:lnTo>
                <a:lnTo>
                  <a:pt x="16396" y="8159"/>
                </a:lnTo>
                <a:close/>
                <a:moveTo>
                  <a:pt x="16027" y="8035"/>
                </a:moveTo>
                <a:lnTo>
                  <a:pt x="16138" y="8072"/>
                </a:lnTo>
                <a:lnTo>
                  <a:pt x="16150" y="8035"/>
                </a:lnTo>
                <a:lnTo>
                  <a:pt x="16039" y="7998"/>
                </a:lnTo>
                <a:lnTo>
                  <a:pt x="16027" y="8035"/>
                </a:lnTo>
                <a:close/>
                <a:moveTo>
                  <a:pt x="16334" y="8097"/>
                </a:moveTo>
                <a:lnTo>
                  <a:pt x="16224" y="8060"/>
                </a:lnTo>
                <a:lnTo>
                  <a:pt x="16211" y="8097"/>
                </a:lnTo>
                <a:lnTo>
                  <a:pt x="16322" y="8134"/>
                </a:lnTo>
                <a:lnTo>
                  <a:pt x="16334" y="8097"/>
                </a:lnTo>
                <a:close/>
                <a:moveTo>
                  <a:pt x="17441" y="8469"/>
                </a:moveTo>
                <a:lnTo>
                  <a:pt x="17330" y="8432"/>
                </a:lnTo>
                <a:lnTo>
                  <a:pt x="17318" y="8469"/>
                </a:lnTo>
                <a:lnTo>
                  <a:pt x="17428" y="8506"/>
                </a:lnTo>
                <a:lnTo>
                  <a:pt x="17441" y="8469"/>
                </a:lnTo>
                <a:close/>
                <a:moveTo>
                  <a:pt x="11970" y="6671"/>
                </a:moveTo>
                <a:lnTo>
                  <a:pt x="12080" y="6708"/>
                </a:lnTo>
                <a:lnTo>
                  <a:pt x="12093" y="6671"/>
                </a:lnTo>
                <a:lnTo>
                  <a:pt x="11982" y="6634"/>
                </a:lnTo>
                <a:lnTo>
                  <a:pt x="11970" y="6671"/>
                </a:lnTo>
                <a:close/>
                <a:moveTo>
                  <a:pt x="18055" y="8717"/>
                </a:moveTo>
                <a:lnTo>
                  <a:pt x="18166" y="8754"/>
                </a:lnTo>
                <a:lnTo>
                  <a:pt x="18178" y="8717"/>
                </a:lnTo>
                <a:lnTo>
                  <a:pt x="18068" y="8680"/>
                </a:lnTo>
                <a:lnTo>
                  <a:pt x="18055" y="8717"/>
                </a:lnTo>
                <a:close/>
                <a:moveTo>
                  <a:pt x="15855" y="7936"/>
                </a:moveTo>
                <a:lnTo>
                  <a:pt x="15842" y="7973"/>
                </a:lnTo>
                <a:lnTo>
                  <a:pt x="15953" y="8010"/>
                </a:lnTo>
                <a:lnTo>
                  <a:pt x="15965" y="7973"/>
                </a:lnTo>
                <a:lnTo>
                  <a:pt x="15855" y="7936"/>
                </a:lnTo>
                <a:close/>
                <a:moveTo>
                  <a:pt x="13384" y="7105"/>
                </a:moveTo>
                <a:lnTo>
                  <a:pt x="13273" y="7068"/>
                </a:lnTo>
                <a:lnTo>
                  <a:pt x="13261" y="7105"/>
                </a:lnTo>
                <a:lnTo>
                  <a:pt x="13371" y="7142"/>
                </a:lnTo>
                <a:lnTo>
                  <a:pt x="13384" y="7105"/>
                </a:lnTo>
                <a:close/>
                <a:moveTo>
                  <a:pt x="13568" y="7167"/>
                </a:moveTo>
                <a:lnTo>
                  <a:pt x="13457" y="7130"/>
                </a:lnTo>
                <a:lnTo>
                  <a:pt x="13445" y="7167"/>
                </a:lnTo>
                <a:lnTo>
                  <a:pt x="13556" y="7204"/>
                </a:lnTo>
                <a:lnTo>
                  <a:pt x="13568" y="7167"/>
                </a:lnTo>
                <a:close/>
                <a:moveTo>
                  <a:pt x="13752" y="7229"/>
                </a:moveTo>
                <a:lnTo>
                  <a:pt x="13642" y="7192"/>
                </a:lnTo>
                <a:lnTo>
                  <a:pt x="13630" y="7229"/>
                </a:lnTo>
                <a:lnTo>
                  <a:pt x="13740" y="7266"/>
                </a:lnTo>
                <a:lnTo>
                  <a:pt x="13752" y="7229"/>
                </a:lnTo>
                <a:close/>
                <a:moveTo>
                  <a:pt x="13937" y="7291"/>
                </a:moveTo>
                <a:lnTo>
                  <a:pt x="13826" y="7254"/>
                </a:lnTo>
                <a:lnTo>
                  <a:pt x="13814" y="7291"/>
                </a:lnTo>
                <a:lnTo>
                  <a:pt x="13924" y="7328"/>
                </a:lnTo>
                <a:lnTo>
                  <a:pt x="13937" y="7291"/>
                </a:lnTo>
                <a:close/>
                <a:moveTo>
                  <a:pt x="12523" y="6857"/>
                </a:moveTo>
                <a:lnTo>
                  <a:pt x="12634" y="6894"/>
                </a:lnTo>
                <a:lnTo>
                  <a:pt x="12646" y="6857"/>
                </a:lnTo>
                <a:lnTo>
                  <a:pt x="12535" y="6820"/>
                </a:lnTo>
                <a:lnTo>
                  <a:pt x="12523" y="6857"/>
                </a:lnTo>
                <a:close/>
                <a:moveTo>
                  <a:pt x="14121" y="7353"/>
                </a:moveTo>
                <a:lnTo>
                  <a:pt x="14011" y="7316"/>
                </a:lnTo>
                <a:lnTo>
                  <a:pt x="13998" y="7353"/>
                </a:lnTo>
                <a:lnTo>
                  <a:pt x="14109" y="7390"/>
                </a:lnTo>
                <a:lnTo>
                  <a:pt x="14121" y="7353"/>
                </a:lnTo>
                <a:close/>
                <a:moveTo>
                  <a:pt x="12339" y="6795"/>
                </a:moveTo>
                <a:lnTo>
                  <a:pt x="12449" y="6832"/>
                </a:lnTo>
                <a:lnTo>
                  <a:pt x="12462" y="6795"/>
                </a:lnTo>
                <a:lnTo>
                  <a:pt x="12351" y="6758"/>
                </a:lnTo>
                <a:lnTo>
                  <a:pt x="12339" y="6795"/>
                </a:lnTo>
                <a:close/>
                <a:moveTo>
                  <a:pt x="13015" y="6981"/>
                </a:moveTo>
                <a:lnTo>
                  <a:pt x="12904" y="6944"/>
                </a:lnTo>
                <a:lnTo>
                  <a:pt x="12892" y="6981"/>
                </a:lnTo>
                <a:lnTo>
                  <a:pt x="13002" y="7018"/>
                </a:lnTo>
                <a:lnTo>
                  <a:pt x="13015" y="6981"/>
                </a:lnTo>
                <a:close/>
                <a:moveTo>
                  <a:pt x="13199" y="7043"/>
                </a:moveTo>
                <a:lnTo>
                  <a:pt x="13089" y="7006"/>
                </a:lnTo>
                <a:lnTo>
                  <a:pt x="13076" y="7043"/>
                </a:lnTo>
                <a:lnTo>
                  <a:pt x="13187" y="7080"/>
                </a:lnTo>
                <a:lnTo>
                  <a:pt x="13199" y="7043"/>
                </a:lnTo>
                <a:close/>
                <a:moveTo>
                  <a:pt x="12830" y="6919"/>
                </a:moveTo>
                <a:lnTo>
                  <a:pt x="12720" y="6882"/>
                </a:lnTo>
                <a:lnTo>
                  <a:pt x="12707" y="6919"/>
                </a:lnTo>
                <a:lnTo>
                  <a:pt x="12818" y="6956"/>
                </a:lnTo>
                <a:lnTo>
                  <a:pt x="12830" y="6919"/>
                </a:lnTo>
                <a:close/>
                <a:moveTo>
                  <a:pt x="12277" y="6733"/>
                </a:moveTo>
                <a:lnTo>
                  <a:pt x="12167" y="6696"/>
                </a:lnTo>
                <a:lnTo>
                  <a:pt x="12154" y="6733"/>
                </a:lnTo>
                <a:lnTo>
                  <a:pt x="12265" y="6770"/>
                </a:lnTo>
                <a:lnTo>
                  <a:pt x="12277" y="6733"/>
                </a:lnTo>
                <a:close/>
                <a:moveTo>
                  <a:pt x="15474" y="7849"/>
                </a:moveTo>
                <a:lnTo>
                  <a:pt x="15584" y="7886"/>
                </a:lnTo>
                <a:lnTo>
                  <a:pt x="15597" y="7849"/>
                </a:lnTo>
                <a:lnTo>
                  <a:pt x="15486" y="7812"/>
                </a:lnTo>
                <a:lnTo>
                  <a:pt x="15474" y="7849"/>
                </a:lnTo>
                <a:close/>
                <a:moveTo>
                  <a:pt x="17687" y="8593"/>
                </a:moveTo>
                <a:lnTo>
                  <a:pt x="17797" y="8630"/>
                </a:lnTo>
                <a:lnTo>
                  <a:pt x="17810" y="8593"/>
                </a:lnTo>
                <a:lnTo>
                  <a:pt x="17699" y="8556"/>
                </a:lnTo>
                <a:lnTo>
                  <a:pt x="17687" y="8593"/>
                </a:lnTo>
                <a:close/>
                <a:moveTo>
                  <a:pt x="17502" y="8531"/>
                </a:moveTo>
                <a:lnTo>
                  <a:pt x="17613" y="8568"/>
                </a:lnTo>
                <a:lnTo>
                  <a:pt x="17625" y="8531"/>
                </a:lnTo>
                <a:lnTo>
                  <a:pt x="17515" y="8494"/>
                </a:lnTo>
                <a:lnTo>
                  <a:pt x="17502" y="8531"/>
                </a:lnTo>
                <a:close/>
                <a:moveTo>
                  <a:pt x="14195" y="7378"/>
                </a:moveTo>
                <a:lnTo>
                  <a:pt x="14183" y="7415"/>
                </a:lnTo>
                <a:lnTo>
                  <a:pt x="14293" y="7452"/>
                </a:lnTo>
                <a:lnTo>
                  <a:pt x="14306" y="7415"/>
                </a:lnTo>
                <a:lnTo>
                  <a:pt x="14195" y="7378"/>
                </a:lnTo>
                <a:close/>
                <a:moveTo>
                  <a:pt x="15302" y="7750"/>
                </a:moveTo>
                <a:lnTo>
                  <a:pt x="15289" y="7787"/>
                </a:lnTo>
                <a:lnTo>
                  <a:pt x="15400" y="7824"/>
                </a:lnTo>
                <a:lnTo>
                  <a:pt x="15412" y="7787"/>
                </a:lnTo>
                <a:lnTo>
                  <a:pt x="15302" y="7750"/>
                </a:lnTo>
                <a:close/>
                <a:moveTo>
                  <a:pt x="15117" y="7688"/>
                </a:moveTo>
                <a:lnTo>
                  <a:pt x="15105" y="7725"/>
                </a:lnTo>
                <a:lnTo>
                  <a:pt x="15215" y="7762"/>
                </a:lnTo>
                <a:lnTo>
                  <a:pt x="15228" y="7725"/>
                </a:lnTo>
                <a:lnTo>
                  <a:pt x="15117" y="7688"/>
                </a:lnTo>
                <a:close/>
                <a:moveTo>
                  <a:pt x="14552" y="7539"/>
                </a:moveTo>
                <a:lnTo>
                  <a:pt x="14662" y="7576"/>
                </a:lnTo>
                <a:lnTo>
                  <a:pt x="14675" y="7539"/>
                </a:lnTo>
                <a:lnTo>
                  <a:pt x="14564" y="7502"/>
                </a:lnTo>
                <a:lnTo>
                  <a:pt x="14552" y="7539"/>
                </a:lnTo>
                <a:close/>
                <a:moveTo>
                  <a:pt x="11429" y="6448"/>
                </a:moveTo>
                <a:lnTo>
                  <a:pt x="11417" y="6485"/>
                </a:lnTo>
                <a:lnTo>
                  <a:pt x="11527" y="6522"/>
                </a:lnTo>
                <a:lnTo>
                  <a:pt x="11540" y="6485"/>
                </a:lnTo>
                <a:lnTo>
                  <a:pt x="11429" y="6448"/>
                </a:lnTo>
                <a:close/>
                <a:moveTo>
                  <a:pt x="14933" y="7626"/>
                </a:moveTo>
                <a:lnTo>
                  <a:pt x="14920" y="7663"/>
                </a:lnTo>
                <a:lnTo>
                  <a:pt x="15031" y="7700"/>
                </a:lnTo>
                <a:lnTo>
                  <a:pt x="15043" y="7663"/>
                </a:lnTo>
                <a:lnTo>
                  <a:pt x="14933" y="7626"/>
                </a:lnTo>
                <a:close/>
                <a:moveTo>
                  <a:pt x="14859" y="7601"/>
                </a:moveTo>
                <a:lnTo>
                  <a:pt x="14748" y="7564"/>
                </a:lnTo>
                <a:lnTo>
                  <a:pt x="14736" y="7601"/>
                </a:lnTo>
                <a:lnTo>
                  <a:pt x="14847" y="7638"/>
                </a:lnTo>
                <a:lnTo>
                  <a:pt x="14859" y="7601"/>
                </a:lnTo>
                <a:close/>
                <a:moveTo>
                  <a:pt x="14367" y="7477"/>
                </a:moveTo>
                <a:lnTo>
                  <a:pt x="14478" y="7514"/>
                </a:lnTo>
                <a:lnTo>
                  <a:pt x="14490" y="7477"/>
                </a:lnTo>
                <a:lnTo>
                  <a:pt x="14380" y="7440"/>
                </a:lnTo>
                <a:lnTo>
                  <a:pt x="14367" y="7477"/>
                </a:lnTo>
                <a:close/>
                <a:moveTo>
                  <a:pt x="11244" y="6386"/>
                </a:moveTo>
                <a:lnTo>
                  <a:pt x="11232" y="6423"/>
                </a:lnTo>
                <a:lnTo>
                  <a:pt x="11343" y="6460"/>
                </a:lnTo>
                <a:lnTo>
                  <a:pt x="11355" y="6423"/>
                </a:lnTo>
                <a:lnTo>
                  <a:pt x="11244" y="6386"/>
                </a:lnTo>
                <a:close/>
                <a:moveTo>
                  <a:pt x="10510" y="5470"/>
                </a:moveTo>
                <a:lnTo>
                  <a:pt x="10552" y="5577"/>
                </a:lnTo>
                <a:lnTo>
                  <a:pt x="10588" y="5563"/>
                </a:lnTo>
                <a:lnTo>
                  <a:pt x="10546" y="5456"/>
                </a:lnTo>
                <a:lnTo>
                  <a:pt x="10510" y="5470"/>
                </a:lnTo>
                <a:close/>
                <a:moveTo>
                  <a:pt x="10369" y="5115"/>
                </a:moveTo>
                <a:lnTo>
                  <a:pt x="10412" y="5222"/>
                </a:lnTo>
                <a:lnTo>
                  <a:pt x="10448" y="5208"/>
                </a:lnTo>
                <a:lnTo>
                  <a:pt x="10406" y="5101"/>
                </a:lnTo>
                <a:lnTo>
                  <a:pt x="10369" y="5115"/>
                </a:lnTo>
                <a:close/>
                <a:moveTo>
                  <a:pt x="10729" y="5918"/>
                </a:moveTo>
                <a:lnTo>
                  <a:pt x="10687" y="5811"/>
                </a:lnTo>
                <a:lnTo>
                  <a:pt x="10651" y="5826"/>
                </a:lnTo>
                <a:lnTo>
                  <a:pt x="10693" y="5933"/>
                </a:lnTo>
                <a:lnTo>
                  <a:pt x="10729" y="5918"/>
                </a:lnTo>
                <a:close/>
                <a:moveTo>
                  <a:pt x="10060" y="4334"/>
                </a:moveTo>
                <a:lnTo>
                  <a:pt x="10096" y="4320"/>
                </a:lnTo>
                <a:lnTo>
                  <a:pt x="10054" y="4213"/>
                </a:lnTo>
                <a:lnTo>
                  <a:pt x="10018" y="4227"/>
                </a:lnTo>
                <a:lnTo>
                  <a:pt x="10060" y="4334"/>
                </a:lnTo>
                <a:close/>
                <a:moveTo>
                  <a:pt x="10659" y="5741"/>
                </a:moveTo>
                <a:lnTo>
                  <a:pt x="10616" y="5634"/>
                </a:lnTo>
                <a:lnTo>
                  <a:pt x="10580" y="5648"/>
                </a:lnTo>
                <a:lnTo>
                  <a:pt x="10623" y="5755"/>
                </a:lnTo>
                <a:lnTo>
                  <a:pt x="10659" y="5741"/>
                </a:lnTo>
                <a:close/>
                <a:moveTo>
                  <a:pt x="10378" y="5030"/>
                </a:moveTo>
                <a:lnTo>
                  <a:pt x="10335" y="4923"/>
                </a:lnTo>
                <a:lnTo>
                  <a:pt x="10299" y="4938"/>
                </a:lnTo>
                <a:lnTo>
                  <a:pt x="10341" y="5045"/>
                </a:lnTo>
                <a:lnTo>
                  <a:pt x="10378" y="5030"/>
                </a:lnTo>
                <a:close/>
                <a:moveTo>
                  <a:pt x="10482" y="5400"/>
                </a:moveTo>
                <a:lnTo>
                  <a:pt x="10518" y="5385"/>
                </a:lnTo>
                <a:lnTo>
                  <a:pt x="10476" y="5279"/>
                </a:lnTo>
                <a:lnTo>
                  <a:pt x="10440" y="5293"/>
                </a:lnTo>
                <a:lnTo>
                  <a:pt x="10482" y="5400"/>
                </a:lnTo>
                <a:close/>
                <a:moveTo>
                  <a:pt x="10271" y="4867"/>
                </a:moveTo>
                <a:lnTo>
                  <a:pt x="10307" y="4853"/>
                </a:lnTo>
                <a:lnTo>
                  <a:pt x="10265" y="4746"/>
                </a:lnTo>
                <a:lnTo>
                  <a:pt x="10229" y="4760"/>
                </a:lnTo>
                <a:lnTo>
                  <a:pt x="10271" y="4867"/>
                </a:lnTo>
                <a:close/>
                <a:moveTo>
                  <a:pt x="10124" y="4391"/>
                </a:moveTo>
                <a:lnTo>
                  <a:pt x="10088" y="4405"/>
                </a:lnTo>
                <a:lnTo>
                  <a:pt x="10131" y="4512"/>
                </a:lnTo>
                <a:lnTo>
                  <a:pt x="10167" y="4498"/>
                </a:lnTo>
                <a:lnTo>
                  <a:pt x="10124" y="4391"/>
                </a:lnTo>
                <a:close/>
                <a:moveTo>
                  <a:pt x="10159" y="4583"/>
                </a:moveTo>
                <a:lnTo>
                  <a:pt x="10201" y="4689"/>
                </a:lnTo>
                <a:lnTo>
                  <a:pt x="10237" y="4675"/>
                </a:lnTo>
                <a:lnTo>
                  <a:pt x="10195" y="4568"/>
                </a:lnTo>
                <a:lnTo>
                  <a:pt x="10159" y="4583"/>
                </a:lnTo>
                <a:close/>
                <a:moveTo>
                  <a:pt x="7758" y="6040"/>
                </a:moveTo>
                <a:lnTo>
                  <a:pt x="7641" y="6031"/>
                </a:lnTo>
                <a:lnTo>
                  <a:pt x="7638" y="6070"/>
                </a:lnTo>
                <a:lnTo>
                  <a:pt x="7755" y="6079"/>
                </a:lnTo>
                <a:lnTo>
                  <a:pt x="7758" y="6040"/>
                </a:lnTo>
                <a:close/>
                <a:moveTo>
                  <a:pt x="7832" y="6085"/>
                </a:moveTo>
                <a:lnTo>
                  <a:pt x="7948" y="6094"/>
                </a:lnTo>
                <a:lnTo>
                  <a:pt x="7951" y="6055"/>
                </a:lnTo>
                <a:lnTo>
                  <a:pt x="7835" y="6046"/>
                </a:lnTo>
                <a:lnTo>
                  <a:pt x="7832" y="6085"/>
                </a:lnTo>
                <a:close/>
                <a:moveTo>
                  <a:pt x="8531" y="6100"/>
                </a:moveTo>
                <a:lnTo>
                  <a:pt x="8415" y="6091"/>
                </a:lnTo>
                <a:lnTo>
                  <a:pt x="8412" y="6130"/>
                </a:lnTo>
                <a:lnTo>
                  <a:pt x="8528" y="6139"/>
                </a:lnTo>
                <a:lnTo>
                  <a:pt x="8531" y="6100"/>
                </a:lnTo>
                <a:close/>
                <a:moveTo>
                  <a:pt x="8338" y="6085"/>
                </a:moveTo>
                <a:lnTo>
                  <a:pt x="8222" y="6076"/>
                </a:lnTo>
                <a:lnTo>
                  <a:pt x="8219" y="6115"/>
                </a:lnTo>
                <a:lnTo>
                  <a:pt x="8335" y="6124"/>
                </a:lnTo>
                <a:lnTo>
                  <a:pt x="8338" y="6085"/>
                </a:lnTo>
                <a:close/>
                <a:moveTo>
                  <a:pt x="9767" y="6235"/>
                </a:moveTo>
                <a:lnTo>
                  <a:pt x="9883" y="6244"/>
                </a:lnTo>
                <a:lnTo>
                  <a:pt x="9886" y="6206"/>
                </a:lnTo>
                <a:lnTo>
                  <a:pt x="9770" y="6197"/>
                </a:lnTo>
                <a:lnTo>
                  <a:pt x="9767" y="6235"/>
                </a:lnTo>
                <a:close/>
                <a:moveTo>
                  <a:pt x="10079" y="6221"/>
                </a:moveTo>
                <a:lnTo>
                  <a:pt x="9963" y="6212"/>
                </a:lnTo>
                <a:lnTo>
                  <a:pt x="9960" y="6250"/>
                </a:lnTo>
                <a:lnTo>
                  <a:pt x="10076" y="6259"/>
                </a:lnTo>
                <a:lnTo>
                  <a:pt x="10079" y="6221"/>
                </a:lnTo>
                <a:close/>
                <a:moveTo>
                  <a:pt x="10273" y="6236"/>
                </a:moveTo>
                <a:lnTo>
                  <a:pt x="10156" y="6227"/>
                </a:lnTo>
                <a:lnTo>
                  <a:pt x="10153" y="6265"/>
                </a:lnTo>
                <a:lnTo>
                  <a:pt x="10270" y="6274"/>
                </a:lnTo>
                <a:lnTo>
                  <a:pt x="10273" y="6236"/>
                </a:lnTo>
                <a:close/>
                <a:moveTo>
                  <a:pt x="10347" y="6280"/>
                </a:moveTo>
                <a:lnTo>
                  <a:pt x="10463" y="6289"/>
                </a:lnTo>
                <a:lnTo>
                  <a:pt x="10466" y="6251"/>
                </a:lnTo>
                <a:lnTo>
                  <a:pt x="10350" y="6242"/>
                </a:lnTo>
                <a:lnTo>
                  <a:pt x="10347" y="6280"/>
                </a:lnTo>
                <a:close/>
                <a:moveTo>
                  <a:pt x="9499" y="6175"/>
                </a:moveTo>
                <a:lnTo>
                  <a:pt x="9383" y="6166"/>
                </a:lnTo>
                <a:lnTo>
                  <a:pt x="9380" y="6205"/>
                </a:lnTo>
                <a:lnTo>
                  <a:pt x="9496" y="6214"/>
                </a:lnTo>
                <a:lnTo>
                  <a:pt x="9499" y="6175"/>
                </a:lnTo>
                <a:close/>
                <a:moveTo>
                  <a:pt x="8993" y="6175"/>
                </a:moveTo>
                <a:lnTo>
                  <a:pt x="9109" y="6184"/>
                </a:lnTo>
                <a:lnTo>
                  <a:pt x="9112" y="6145"/>
                </a:lnTo>
                <a:lnTo>
                  <a:pt x="8996" y="6136"/>
                </a:lnTo>
                <a:lnTo>
                  <a:pt x="8993" y="6175"/>
                </a:lnTo>
                <a:close/>
                <a:moveTo>
                  <a:pt x="8918" y="6130"/>
                </a:moveTo>
                <a:lnTo>
                  <a:pt x="8802" y="6121"/>
                </a:lnTo>
                <a:lnTo>
                  <a:pt x="8799" y="6160"/>
                </a:lnTo>
                <a:lnTo>
                  <a:pt x="8915" y="6169"/>
                </a:lnTo>
                <a:lnTo>
                  <a:pt x="8918" y="6130"/>
                </a:lnTo>
                <a:close/>
                <a:moveTo>
                  <a:pt x="8725" y="6115"/>
                </a:moveTo>
                <a:lnTo>
                  <a:pt x="8609" y="6106"/>
                </a:lnTo>
                <a:lnTo>
                  <a:pt x="8606" y="6145"/>
                </a:lnTo>
                <a:lnTo>
                  <a:pt x="8722" y="6154"/>
                </a:lnTo>
                <a:lnTo>
                  <a:pt x="8725" y="6115"/>
                </a:lnTo>
                <a:close/>
                <a:moveTo>
                  <a:pt x="9186" y="6190"/>
                </a:moveTo>
                <a:lnTo>
                  <a:pt x="9302" y="6199"/>
                </a:lnTo>
                <a:lnTo>
                  <a:pt x="9305" y="6160"/>
                </a:lnTo>
                <a:lnTo>
                  <a:pt x="9189" y="6151"/>
                </a:lnTo>
                <a:lnTo>
                  <a:pt x="9186" y="6190"/>
                </a:lnTo>
                <a:close/>
                <a:moveTo>
                  <a:pt x="9573" y="6220"/>
                </a:moveTo>
                <a:lnTo>
                  <a:pt x="9689" y="6229"/>
                </a:lnTo>
                <a:lnTo>
                  <a:pt x="9692" y="6191"/>
                </a:lnTo>
                <a:lnTo>
                  <a:pt x="9576" y="6181"/>
                </a:lnTo>
                <a:lnTo>
                  <a:pt x="9573" y="6220"/>
                </a:lnTo>
                <a:close/>
                <a:moveTo>
                  <a:pt x="8025" y="6100"/>
                </a:moveTo>
                <a:lnTo>
                  <a:pt x="8141" y="6109"/>
                </a:lnTo>
                <a:lnTo>
                  <a:pt x="8144" y="6070"/>
                </a:lnTo>
                <a:lnTo>
                  <a:pt x="8028" y="6061"/>
                </a:lnTo>
                <a:lnTo>
                  <a:pt x="8025" y="6100"/>
                </a:lnTo>
                <a:close/>
                <a:moveTo>
                  <a:pt x="6016" y="5905"/>
                </a:moveTo>
                <a:lnTo>
                  <a:pt x="5900" y="5896"/>
                </a:lnTo>
                <a:lnTo>
                  <a:pt x="5897" y="5935"/>
                </a:lnTo>
                <a:lnTo>
                  <a:pt x="6013" y="5944"/>
                </a:lnTo>
                <a:lnTo>
                  <a:pt x="6016" y="5905"/>
                </a:lnTo>
                <a:close/>
                <a:moveTo>
                  <a:pt x="6403" y="5935"/>
                </a:moveTo>
                <a:lnTo>
                  <a:pt x="6287" y="5926"/>
                </a:lnTo>
                <a:lnTo>
                  <a:pt x="6284" y="5965"/>
                </a:lnTo>
                <a:lnTo>
                  <a:pt x="6400" y="5974"/>
                </a:lnTo>
                <a:lnTo>
                  <a:pt x="6403" y="5935"/>
                </a:lnTo>
                <a:close/>
                <a:moveTo>
                  <a:pt x="6597" y="5950"/>
                </a:moveTo>
                <a:lnTo>
                  <a:pt x="6481" y="5941"/>
                </a:lnTo>
                <a:lnTo>
                  <a:pt x="6478" y="5980"/>
                </a:lnTo>
                <a:lnTo>
                  <a:pt x="6594" y="5989"/>
                </a:lnTo>
                <a:lnTo>
                  <a:pt x="6597" y="5950"/>
                </a:lnTo>
                <a:close/>
                <a:moveTo>
                  <a:pt x="5823" y="5890"/>
                </a:moveTo>
                <a:lnTo>
                  <a:pt x="5707" y="5881"/>
                </a:lnTo>
                <a:lnTo>
                  <a:pt x="5704" y="5920"/>
                </a:lnTo>
                <a:lnTo>
                  <a:pt x="5820" y="5929"/>
                </a:lnTo>
                <a:lnTo>
                  <a:pt x="5823" y="5890"/>
                </a:lnTo>
                <a:close/>
                <a:moveTo>
                  <a:pt x="5317" y="5890"/>
                </a:moveTo>
                <a:lnTo>
                  <a:pt x="5433" y="5899"/>
                </a:lnTo>
                <a:lnTo>
                  <a:pt x="5436" y="5860"/>
                </a:lnTo>
                <a:lnTo>
                  <a:pt x="5320" y="5851"/>
                </a:lnTo>
                <a:lnTo>
                  <a:pt x="5317" y="5890"/>
                </a:lnTo>
                <a:close/>
                <a:moveTo>
                  <a:pt x="5510" y="5905"/>
                </a:moveTo>
                <a:lnTo>
                  <a:pt x="5626" y="5914"/>
                </a:lnTo>
                <a:lnTo>
                  <a:pt x="5629" y="5875"/>
                </a:lnTo>
                <a:lnTo>
                  <a:pt x="5513" y="5866"/>
                </a:lnTo>
                <a:lnTo>
                  <a:pt x="5510" y="5905"/>
                </a:lnTo>
                <a:close/>
                <a:moveTo>
                  <a:pt x="7564" y="6025"/>
                </a:moveTo>
                <a:lnTo>
                  <a:pt x="7448" y="6016"/>
                </a:lnTo>
                <a:lnTo>
                  <a:pt x="7445" y="6055"/>
                </a:lnTo>
                <a:lnTo>
                  <a:pt x="7561" y="6064"/>
                </a:lnTo>
                <a:lnTo>
                  <a:pt x="7564" y="6025"/>
                </a:lnTo>
                <a:close/>
                <a:moveTo>
                  <a:pt x="7371" y="6010"/>
                </a:moveTo>
                <a:lnTo>
                  <a:pt x="7254" y="6001"/>
                </a:lnTo>
                <a:lnTo>
                  <a:pt x="7251" y="6040"/>
                </a:lnTo>
                <a:lnTo>
                  <a:pt x="7368" y="6049"/>
                </a:lnTo>
                <a:lnTo>
                  <a:pt x="7371" y="6010"/>
                </a:lnTo>
                <a:close/>
                <a:moveTo>
                  <a:pt x="7177" y="5995"/>
                </a:moveTo>
                <a:lnTo>
                  <a:pt x="7061" y="5986"/>
                </a:lnTo>
                <a:lnTo>
                  <a:pt x="7058" y="6025"/>
                </a:lnTo>
                <a:lnTo>
                  <a:pt x="7174" y="6034"/>
                </a:lnTo>
                <a:lnTo>
                  <a:pt x="7177" y="5995"/>
                </a:lnTo>
                <a:close/>
                <a:moveTo>
                  <a:pt x="6671" y="5995"/>
                </a:moveTo>
                <a:lnTo>
                  <a:pt x="6787" y="6004"/>
                </a:lnTo>
                <a:lnTo>
                  <a:pt x="6790" y="5965"/>
                </a:lnTo>
                <a:lnTo>
                  <a:pt x="6674" y="5956"/>
                </a:lnTo>
                <a:lnTo>
                  <a:pt x="6671" y="5995"/>
                </a:lnTo>
                <a:close/>
                <a:moveTo>
                  <a:pt x="6984" y="5980"/>
                </a:moveTo>
                <a:lnTo>
                  <a:pt x="6868" y="5971"/>
                </a:lnTo>
                <a:lnTo>
                  <a:pt x="6865" y="6010"/>
                </a:lnTo>
                <a:lnTo>
                  <a:pt x="6981" y="6019"/>
                </a:lnTo>
                <a:lnTo>
                  <a:pt x="6984" y="5980"/>
                </a:lnTo>
                <a:close/>
                <a:moveTo>
                  <a:pt x="6210" y="5920"/>
                </a:moveTo>
                <a:lnTo>
                  <a:pt x="6094" y="5911"/>
                </a:lnTo>
                <a:lnTo>
                  <a:pt x="6091" y="5950"/>
                </a:lnTo>
                <a:lnTo>
                  <a:pt x="6207" y="5959"/>
                </a:lnTo>
                <a:lnTo>
                  <a:pt x="6210" y="5920"/>
                </a:lnTo>
                <a:close/>
                <a:moveTo>
                  <a:pt x="4156" y="5799"/>
                </a:moveTo>
                <a:lnTo>
                  <a:pt x="4272" y="5808"/>
                </a:lnTo>
                <a:lnTo>
                  <a:pt x="4275" y="5770"/>
                </a:lnTo>
                <a:lnTo>
                  <a:pt x="4159" y="5761"/>
                </a:lnTo>
                <a:lnTo>
                  <a:pt x="4156" y="5799"/>
                </a:lnTo>
                <a:close/>
                <a:moveTo>
                  <a:pt x="4082" y="5755"/>
                </a:moveTo>
                <a:lnTo>
                  <a:pt x="3966" y="5746"/>
                </a:lnTo>
                <a:lnTo>
                  <a:pt x="3963" y="5784"/>
                </a:lnTo>
                <a:lnTo>
                  <a:pt x="4079" y="5793"/>
                </a:lnTo>
                <a:lnTo>
                  <a:pt x="4082" y="5755"/>
                </a:lnTo>
                <a:close/>
                <a:moveTo>
                  <a:pt x="4353" y="5776"/>
                </a:moveTo>
                <a:lnTo>
                  <a:pt x="4350" y="5814"/>
                </a:lnTo>
                <a:lnTo>
                  <a:pt x="4466" y="5823"/>
                </a:lnTo>
                <a:lnTo>
                  <a:pt x="4469" y="5785"/>
                </a:lnTo>
                <a:lnTo>
                  <a:pt x="4353" y="5776"/>
                </a:lnTo>
                <a:close/>
                <a:moveTo>
                  <a:pt x="5242" y="5845"/>
                </a:moveTo>
                <a:lnTo>
                  <a:pt x="5126" y="5836"/>
                </a:lnTo>
                <a:lnTo>
                  <a:pt x="5123" y="5875"/>
                </a:lnTo>
                <a:lnTo>
                  <a:pt x="5239" y="5884"/>
                </a:lnTo>
                <a:lnTo>
                  <a:pt x="5242" y="5845"/>
                </a:lnTo>
                <a:close/>
                <a:moveTo>
                  <a:pt x="4856" y="5815"/>
                </a:moveTo>
                <a:lnTo>
                  <a:pt x="4739" y="5806"/>
                </a:lnTo>
                <a:lnTo>
                  <a:pt x="4736" y="5845"/>
                </a:lnTo>
                <a:lnTo>
                  <a:pt x="4853" y="5854"/>
                </a:lnTo>
                <a:lnTo>
                  <a:pt x="4856" y="5815"/>
                </a:lnTo>
                <a:close/>
                <a:moveTo>
                  <a:pt x="4662" y="5800"/>
                </a:moveTo>
                <a:lnTo>
                  <a:pt x="4546" y="5791"/>
                </a:lnTo>
                <a:lnTo>
                  <a:pt x="4543" y="5829"/>
                </a:lnTo>
                <a:lnTo>
                  <a:pt x="4659" y="5839"/>
                </a:lnTo>
                <a:lnTo>
                  <a:pt x="4662" y="5800"/>
                </a:lnTo>
                <a:close/>
                <a:moveTo>
                  <a:pt x="5049" y="5830"/>
                </a:moveTo>
                <a:lnTo>
                  <a:pt x="4933" y="5821"/>
                </a:lnTo>
                <a:lnTo>
                  <a:pt x="4930" y="5860"/>
                </a:lnTo>
                <a:lnTo>
                  <a:pt x="5046" y="5869"/>
                </a:lnTo>
                <a:lnTo>
                  <a:pt x="5049" y="5830"/>
                </a:lnTo>
                <a:close/>
                <a:moveTo>
                  <a:pt x="17859" y="13600"/>
                </a:moveTo>
                <a:lnTo>
                  <a:pt x="17891" y="13536"/>
                </a:lnTo>
                <a:lnTo>
                  <a:pt x="17857" y="13518"/>
                </a:lnTo>
                <a:lnTo>
                  <a:pt x="17824" y="13583"/>
                </a:lnTo>
                <a:cubicBezTo>
                  <a:pt x="17814" y="13578"/>
                  <a:pt x="17803" y="13575"/>
                  <a:pt x="17792" y="13572"/>
                </a:cubicBezTo>
                <a:lnTo>
                  <a:pt x="17805" y="13496"/>
                </a:lnTo>
                <a:lnTo>
                  <a:pt x="17767" y="13489"/>
                </a:lnTo>
                <a:lnTo>
                  <a:pt x="17754" y="13566"/>
                </a:lnTo>
                <a:cubicBezTo>
                  <a:pt x="17748" y="13565"/>
                  <a:pt x="17741" y="13565"/>
                  <a:pt x="17735" y="13565"/>
                </a:cubicBezTo>
                <a:cubicBezTo>
                  <a:pt x="17605" y="13565"/>
                  <a:pt x="17500" y="13670"/>
                  <a:pt x="17500" y="13800"/>
                </a:cubicBezTo>
                <a:cubicBezTo>
                  <a:pt x="17500" y="13930"/>
                  <a:pt x="17605" y="14035"/>
                  <a:pt x="17735" y="14035"/>
                </a:cubicBezTo>
                <a:cubicBezTo>
                  <a:pt x="17790" y="14035"/>
                  <a:pt x="17841" y="14016"/>
                  <a:pt x="17881" y="13984"/>
                </a:cubicBezTo>
                <a:lnTo>
                  <a:pt x="17927" y="14039"/>
                </a:lnTo>
                <a:lnTo>
                  <a:pt x="17957" y="14014"/>
                </a:lnTo>
                <a:lnTo>
                  <a:pt x="17909" y="13957"/>
                </a:lnTo>
                <a:cubicBezTo>
                  <a:pt x="17947" y="13915"/>
                  <a:pt x="17970" y="13860"/>
                  <a:pt x="17970" y="13800"/>
                </a:cubicBezTo>
                <a:cubicBezTo>
                  <a:pt x="17970" y="13716"/>
                  <a:pt x="17925" y="13642"/>
                  <a:pt x="17859" y="13600"/>
                </a:cubicBezTo>
                <a:close/>
                <a:moveTo>
                  <a:pt x="725" y="29028"/>
                </a:moveTo>
                <a:cubicBezTo>
                  <a:pt x="683" y="29028"/>
                  <a:pt x="644" y="29039"/>
                  <a:pt x="610" y="29058"/>
                </a:cubicBezTo>
                <a:lnTo>
                  <a:pt x="555" y="28996"/>
                </a:lnTo>
                <a:lnTo>
                  <a:pt x="526" y="29021"/>
                </a:lnTo>
                <a:lnTo>
                  <a:pt x="577" y="29080"/>
                </a:lnTo>
                <a:cubicBezTo>
                  <a:pt x="524" y="29123"/>
                  <a:pt x="490" y="29189"/>
                  <a:pt x="490" y="29263"/>
                </a:cubicBezTo>
                <a:cubicBezTo>
                  <a:pt x="490" y="29297"/>
                  <a:pt x="498" y="29330"/>
                  <a:pt x="511" y="29360"/>
                </a:cubicBezTo>
                <a:lnTo>
                  <a:pt x="443" y="29399"/>
                </a:lnTo>
                <a:lnTo>
                  <a:pt x="463" y="29433"/>
                </a:lnTo>
                <a:lnTo>
                  <a:pt x="530" y="29394"/>
                </a:lnTo>
                <a:cubicBezTo>
                  <a:pt x="572" y="29457"/>
                  <a:pt x="644" y="29498"/>
                  <a:pt x="725" y="29498"/>
                </a:cubicBezTo>
                <a:cubicBezTo>
                  <a:pt x="855" y="29498"/>
                  <a:pt x="960" y="29393"/>
                  <a:pt x="960" y="29263"/>
                </a:cubicBezTo>
                <a:cubicBezTo>
                  <a:pt x="960" y="29133"/>
                  <a:pt x="855" y="29028"/>
                  <a:pt x="725" y="29028"/>
                </a:cubicBezTo>
                <a:close/>
                <a:moveTo>
                  <a:pt x="10851" y="23484"/>
                </a:moveTo>
                <a:cubicBezTo>
                  <a:pt x="10851" y="23354"/>
                  <a:pt x="10746" y="23249"/>
                  <a:pt x="10616" y="23249"/>
                </a:cubicBezTo>
                <a:cubicBezTo>
                  <a:pt x="10487" y="23249"/>
                  <a:pt x="10381" y="23354"/>
                  <a:pt x="10381" y="23484"/>
                </a:cubicBezTo>
                <a:cubicBezTo>
                  <a:pt x="10381" y="23522"/>
                  <a:pt x="10391" y="23558"/>
                  <a:pt x="10407" y="23590"/>
                </a:cubicBezTo>
                <a:lnTo>
                  <a:pt x="10332" y="23634"/>
                </a:lnTo>
                <a:lnTo>
                  <a:pt x="10351" y="23667"/>
                </a:lnTo>
                <a:lnTo>
                  <a:pt x="10427" y="23623"/>
                </a:lnTo>
                <a:cubicBezTo>
                  <a:pt x="10470" y="23681"/>
                  <a:pt x="10539" y="23719"/>
                  <a:pt x="10616" y="23719"/>
                </a:cubicBezTo>
                <a:cubicBezTo>
                  <a:pt x="10708" y="23719"/>
                  <a:pt x="10787" y="23666"/>
                  <a:pt x="10826" y="23589"/>
                </a:cubicBezTo>
                <a:lnTo>
                  <a:pt x="10907" y="23618"/>
                </a:lnTo>
                <a:lnTo>
                  <a:pt x="10920" y="23582"/>
                </a:lnTo>
                <a:lnTo>
                  <a:pt x="10841" y="23554"/>
                </a:lnTo>
                <a:cubicBezTo>
                  <a:pt x="10848" y="23532"/>
                  <a:pt x="10851" y="23508"/>
                  <a:pt x="10851" y="23484"/>
                </a:cubicBezTo>
                <a:close/>
                <a:moveTo>
                  <a:pt x="19705" y="23393"/>
                </a:moveTo>
                <a:cubicBezTo>
                  <a:pt x="19705" y="23370"/>
                  <a:pt x="19702" y="23348"/>
                  <a:pt x="19695" y="23326"/>
                </a:cubicBezTo>
                <a:lnTo>
                  <a:pt x="19718" y="23316"/>
                </a:lnTo>
                <a:lnTo>
                  <a:pt x="19703" y="23281"/>
                </a:lnTo>
                <a:lnTo>
                  <a:pt x="19681" y="23290"/>
                </a:lnTo>
                <a:cubicBezTo>
                  <a:pt x="19643" y="23212"/>
                  <a:pt x="19563" y="23158"/>
                  <a:pt x="19470" y="23158"/>
                </a:cubicBezTo>
                <a:cubicBezTo>
                  <a:pt x="19340" y="23158"/>
                  <a:pt x="19235" y="23264"/>
                  <a:pt x="19235" y="23393"/>
                </a:cubicBezTo>
                <a:cubicBezTo>
                  <a:pt x="19235" y="23423"/>
                  <a:pt x="19241" y="23451"/>
                  <a:pt x="19251" y="23478"/>
                </a:cubicBezTo>
                <a:lnTo>
                  <a:pt x="19245" y="23480"/>
                </a:lnTo>
                <a:lnTo>
                  <a:pt x="19261" y="23516"/>
                </a:lnTo>
                <a:lnTo>
                  <a:pt x="19268" y="23512"/>
                </a:lnTo>
                <a:cubicBezTo>
                  <a:pt x="19309" y="23582"/>
                  <a:pt x="19384" y="23628"/>
                  <a:pt x="19470" y="23628"/>
                </a:cubicBezTo>
                <a:cubicBezTo>
                  <a:pt x="19600" y="23628"/>
                  <a:pt x="19705" y="23523"/>
                  <a:pt x="19705" y="23393"/>
                </a:cubicBezTo>
                <a:close/>
                <a:moveTo>
                  <a:pt x="18333" y="8769"/>
                </a:moveTo>
                <a:lnTo>
                  <a:pt x="18252" y="8742"/>
                </a:lnTo>
                <a:lnTo>
                  <a:pt x="18240" y="8779"/>
                </a:lnTo>
                <a:lnTo>
                  <a:pt x="18318" y="8805"/>
                </a:lnTo>
                <a:cubicBezTo>
                  <a:pt x="18310" y="8828"/>
                  <a:pt x="18306" y="8852"/>
                  <a:pt x="18306" y="8878"/>
                </a:cubicBezTo>
                <a:cubicBezTo>
                  <a:pt x="18306" y="8990"/>
                  <a:pt x="18385" y="9084"/>
                  <a:pt x="18490" y="9107"/>
                </a:cubicBezTo>
                <a:lnTo>
                  <a:pt x="18477" y="9182"/>
                </a:lnTo>
                <a:lnTo>
                  <a:pt x="18516" y="9189"/>
                </a:lnTo>
                <a:lnTo>
                  <a:pt x="18528" y="9112"/>
                </a:lnTo>
                <a:cubicBezTo>
                  <a:pt x="18533" y="9112"/>
                  <a:pt x="18537" y="9113"/>
                  <a:pt x="18541" y="9113"/>
                </a:cubicBezTo>
                <a:cubicBezTo>
                  <a:pt x="18671" y="9113"/>
                  <a:pt x="18776" y="9008"/>
                  <a:pt x="18776" y="8878"/>
                </a:cubicBezTo>
                <a:cubicBezTo>
                  <a:pt x="18776" y="8839"/>
                  <a:pt x="18766" y="8802"/>
                  <a:pt x="18750" y="8770"/>
                </a:cubicBezTo>
                <a:lnTo>
                  <a:pt x="18820" y="8725"/>
                </a:lnTo>
                <a:lnTo>
                  <a:pt x="18799" y="8693"/>
                </a:lnTo>
                <a:lnTo>
                  <a:pt x="18729" y="8737"/>
                </a:lnTo>
                <a:cubicBezTo>
                  <a:pt x="18686" y="8680"/>
                  <a:pt x="18618" y="8643"/>
                  <a:pt x="18541" y="8643"/>
                </a:cubicBezTo>
                <a:cubicBezTo>
                  <a:pt x="18451" y="8643"/>
                  <a:pt x="18372" y="8694"/>
                  <a:pt x="18333" y="8769"/>
                </a:cubicBezTo>
                <a:close/>
                <a:moveTo>
                  <a:pt x="19304" y="8375"/>
                </a:moveTo>
                <a:lnTo>
                  <a:pt x="19203" y="8439"/>
                </a:lnTo>
                <a:lnTo>
                  <a:pt x="19224" y="8472"/>
                </a:lnTo>
                <a:lnTo>
                  <a:pt x="19324" y="8408"/>
                </a:lnTo>
                <a:lnTo>
                  <a:pt x="19304" y="8375"/>
                </a:lnTo>
                <a:close/>
                <a:moveTo>
                  <a:pt x="19135" y="8481"/>
                </a:moveTo>
                <a:lnTo>
                  <a:pt x="19035" y="8544"/>
                </a:lnTo>
                <a:lnTo>
                  <a:pt x="19056" y="8577"/>
                </a:lnTo>
                <a:lnTo>
                  <a:pt x="19156" y="8514"/>
                </a:lnTo>
                <a:lnTo>
                  <a:pt x="19135" y="8481"/>
                </a:lnTo>
                <a:close/>
                <a:moveTo>
                  <a:pt x="19472" y="8270"/>
                </a:moveTo>
                <a:lnTo>
                  <a:pt x="19371" y="8333"/>
                </a:lnTo>
                <a:lnTo>
                  <a:pt x="19392" y="8366"/>
                </a:lnTo>
                <a:lnTo>
                  <a:pt x="19492" y="8303"/>
                </a:lnTo>
                <a:lnTo>
                  <a:pt x="19472" y="8270"/>
                </a:lnTo>
                <a:close/>
                <a:moveTo>
                  <a:pt x="18888" y="8683"/>
                </a:moveTo>
                <a:lnTo>
                  <a:pt x="18988" y="8620"/>
                </a:lnTo>
                <a:lnTo>
                  <a:pt x="18967" y="8587"/>
                </a:lnTo>
                <a:lnTo>
                  <a:pt x="18867" y="8650"/>
                </a:lnTo>
                <a:lnTo>
                  <a:pt x="18888" y="8683"/>
                </a:lnTo>
                <a:close/>
                <a:moveTo>
                  <a:pt x="20165" y="7880"/>
                </a:moveTo>
                <a:lnTo>
                  <a:pt x="20144" y="7847"/>
                </a:lnTo>
                <a:lnTo>
                  <a:pt x="20044" y="7910"/>
                </a:lnTo>
                <a:lnTo>
                  <a:pt x="20064" y="7943"/>
                </a:lnTo>
                <a:lnTo>
                  <a:pt x="20165" y="7880"/>
                </a:lnTo>
                <a:close/>
                <a:moveTo>
                  <a:pt x="19539" y="8227"/>
                </a:moveTo>
                <a:lnTo>
                  <a:pt x="19560" y="8260"/>
                </a:lnTo>
                <a:lnTo>
                  <a:pt x="19660" y="8197"/>
                </a:lnTo>
                <a:lnTo>
                  <a:pt x="19640" y="8164"/>
                </a:lnTo>
                <a:lnTo>
                  <a:pt x="19539" y="8227"/>
                </a:lnTo>
                <a:close/>
                <a:moveTo>
                  <a:pt x="19808" y="8058"/>
                </a:moveTo>
                <a:lnTo>
                  <a:pt x="19707" y="8122"/>
                </a:lnTo>
                <a:lnTo>
                  <a:pt x="19728" y="8154"/>
                </a:lnTo>
                <a:lnTo>
                  <a:pt x="19829" y="8091"/>
                </a:lnTo>
                <a:lnTo>
                  <a:pt x="19808" y="8058"/>
                </a:lnTo>
                <a:close/>
                <a:moveTo>
                  <a:pt x="20312" y="7741"/>
                </a:moveTo>
                <a:lnTo>
                  <a:pt x="20212" y="7805"/>
                </a:lnTo>
                <a:lnTo>
                  <a:pt x="20232" y="7837"/>
                </a:lnTo>
                <a:lnTo>
                  <a:pt x="20333" y="7774"/>
                </a:lnTo>
                <a:lnTo>
                  <a:pt x="20312" y="7741"/>
                </a:lnTo>
                <a:close/>
                <a:moveTo>
                  <a:pt x="19976" y="7953"/>
                </a:moveTo>
                <a:lnTo>
                  <a:pt x="19875" y="8016"/>
                </a:lnTo>
                <a:lnTo>
                  <a:pt x="19896" y="8049"/>
                </a:lnTo>
                <a:lnTo>
                  <a:pt x="19997" y="7986"/>
                </a:lnTo>
                <a:lnTo>
                  <a:pt x="19976" y="7953"/>
                </a:lnTo>
                <a:close/>
                <a:moveTo>
                  <a:pt x="20380" y="7699"/>
                </a:moveTo>
                <a:lnTo>
                  <a:pt x="20400" y="7732"/>
                </a:lnTo>
                <a:lnTo>
                  <a:pt x="20501" y="7669"/>
                </a:lnTo>
                <a:lnTo>
                  <a:pt x="20480" y="7636"/>
                </a:lnTo>
                <a:lnTo>
                  <a:pt x="20380" y="7699"/>
                </a:lnTo>
                <a:close/>
                <a:moveTo>
                  <a:pt x="20548" y="7593"/>
                </a:moveTo>
                <a:lnTo>
                  <a:pt x="20569" y="7626"/>
                </a:lnTo>
                <a:lnTo>
                  <a:pt x="20669" y="7563"/>
                </a:lnTo>
                <a:lnTo>
                  <a:pt x="20648" y="7530"/>
                </a:lnTo>
                <a:lnTo>
                  <a:pt x="20548" y="7593"/>
                </a:lnTo>
                <a:close/>
                <a:moveTo>
                  <a:pt x="21000" y="7100"/>
                </a:moveTo>
                <a:cubicBezTo>
                  <a:pt x="20998" y="7100"/>
                  <a:pt x="20997" y="7100"/>
                  <a:pt x="20995" y="7100"/>
                </a:cubicBezTo>
                <a:cubicBezTo>
                  <a:pt x="20915" y="7100"/>
                  <a:pt x="20845" y="7140"/>
                  <a:pt x="20802" y="7201"/>
                </a:cubicBezTo>
                <a:lnTo>
                  <a:pt x="20728" y="7165"/>
                </a:lnTo>
                <a:lnTo>
                  <a:pt x="20711" y="7200"/>
                </a:lnTo>
                <a:lnTo>
                  <a:pt x="20783" y="7234"/>
                </a:lnTo>
                <a:cubicBezTo>
                  <a:pt x="20774" y="7252"/>
                  <a:pt x="20768" y="7271"/>
                  <a:pt x="20764" y="7292"/>
                </a:cubicBezTo>
                <a:lnTo>
                  <a:pt x="20689" y="7284"/>
                </a:lnTo>
                <a:lnTo>
                  <a:pt x="20685" y="7322"/>
                </a:lnTo>
                <a:lnTo>
                  <a:pt x="20760" y="7330"/>
                </a:lnTo>
                <a:cubicBezTo>
                  <a:pt x="20760" y="7332"/>
                  <a:pt x="20760" y="7333"/>
                  <a:pt x="20760" y="7335"/>
                </a:cubicBezTo>
                <a:cubicBezTo>
                  <a:pt x="20760" y="7374"/>
                  <a:pt x="20770" y="7411"/>
                  <a:pt x="20786" y="7443"/>
                </a:cubicBezTo>
                <a:lnTo>
                  <a:pt x="20716" y="7487"/>
                </a:lnTo>
                <a:lnTo>
                  <a:pt x="20737" y="7520"/>
                </a:lnTo>
                <a:lnTo>
                  <a:pt x="20807" y="7476"/>
                </a:lnTo>
                <a:cubicBezTo>
                  <a:pt x="20824" y="7499"/>
                  <a:pt x="20845" y="7518"/>
                  <a:pt x="20869" y="7533"/>
                </a:cubicBezTo>
                <a:lnTo>
                  <a:pt x="20844" y="7584"/>
                </a:lnTo>
                <a:lnTo>
                  <a:pt x="20878" y="7601"/>
                </a:lnTo>
                <a:lnTo>
                  <a:pt x="20903" y="7551"/>
                </a:lnTo>
                <a:cubicBezTo>
                  <a:pt x="20932" y="7563"/>
                  <a:pt x="20962" y="7570"/>
                  <a:pt x="20995" y="7570"/>
                </a:cubicBezTo>
                <a:cubicBezTo>
                  <a:pt x="20997" y="7570"/>
                  <a:pt x="20998" y="7570"/>
                  <a:pt x="21000" y="7570"/>
                </a:cubicBezTo>
                <a:lnTo>
                  <a:pt x="21000" y="7100"/>
                </a:lnTo>
                <a:close/>
                <a:moveTo>
                  <a:pt x="18566" y="7103"/>
                </a:moveTo>
                <a:lnTo>
                  <a:pt x="18682" y="7115"/>
                </a:lnTo>
                <a:lnTo>
                  <a:pt x="18686" y="7077"/>
                </a:lnTo>
                <a:lnTo>
                  <a:pt x="18570" y="7065"/>
                </a:lnTo>
                <a:lnTo>
                  <a:pt x="18566" y="7103"/>
                </a:lnTo>
                <a:close/>
                <a:moveTo>
                  <a:pt x="18759" y="7123"/>
                </a:moveTo>
                <a:lnTo>
                  <a:pt x="18874" y="7135"/>
                </a:lnTo>
                <a:lnTo>
                  <a:pt x="18878" y="7097"/>
                </a:lnTo>
                <a:lnTo>
                  <a:pt x="18763" y="7085"/>
                </a:lnTo>
                <a:lnTo>
                  <a:pt x="18759" y="7123"/>
                </a:lnTo>
                <a:close/>
                <a:moveTo>
                  <a:pt x="19071" y="7117"/>
                </a:moveTo>
                <a:lnTo>
                  <a:pt x="18955" y="7105"/>
                </a:lnTo>
                <a:lnTo>
                  <a:pt x="18951" y="7143"/>
                </a:lnTo>
                <a:lnTo>
                  <a:pt x="19067" y="7155"/>
                </a:lnTo>
                <a:lnTo>
                  <a:pt x="19071" y="7117"/>
                </a:lnTo>
                <a:close/>
                <a:moveTo>
                  <a:pt x="19263" y="7137"/>
                </a:moveTo>
                <a:lnTo>
                  <a:pt x="19148" y="7125"/>
                </a:lnTo>
                <a:lnTo>
                  <a:pt x="19144" y="7163"/>
                </a:lnTo>
                <a:lnTo>
                  <a:pt x="19259" y="7175"/>
                </a:lnTo>
                <a:lnTo>
                  <a:pt x="19263" y="7137"/>
                </a:lnTo>
                <a:close/>
                <a:moveTo>
                  <a:pt x="19529" y="7203"/>
                </a:moveTo>
                <a:lnTo>
                  <a:pt x="19645" y="7215"/>
                </a:lnTo>
                <a:lnTo>
                  <a:pt x="19649" y="7176"/>
                </a:lnTo>
                <a:lnTo>
                  <a:pt x="19533" y="7164"/>
                </a:lnTo>
                <a:lnTo>
                  <a:pt x="19529" y="7203"/>
                </a:lnTo>
                <a:close/>
                <a:moveTo>
                  <a:pt x="12329" y="6420"/>
                </a:moveTo>
                <a:lnTo>
                  <a:pt x="12214" y="6408"/>
                </a:lnTo>
                <a:lnTo>
                  <a:pt x="12210" y="6446"/>
                </a:lnTo>
                <a:lnTo>
                  <a:pt x="12325" y="6458"/>
                </a:lnTo>
                <a:lnTo>
                  <a:pt x="12329" y="6420"/>
                </a:lnTo>
                <a:close/>
                <a:moveTo>
                  <a:pt x="18181" y="7064"/>
                </a:moveTo>
                <a:lnTo>
                  <a:pt x="18296" y="7076"/>
                </a:lnTo>
                <a:lnTo>
                  <a:pt x="18300" y="7037"/>
                </a:lnTo>
                <a:lnTo>
                  <a:pt x="18185" y="7025"/>
                </a:lnTo>
                <a:lnTo>
                  <a:pt x="18181" y="7064"/>
                </a:lnTo>
                <a:close/>
                <a:moveTo>
                  <a:pt x="19456" y="7156"/>
                </a:moveTo>
                <a:lnTo>
                  <a:pt x="19340" y="7144"/>
                </a:lnTo>
                <a:lnTo>
                  <a:pt x="19336" y="7183"/>
                </a:lnTo>
                <a:lnTo>
                  <a:pt x="19452" y="7195"/>
                </a:lnTo>
                <a:lnTo>
                  <a:pt x="19456" y="7156"/>
                </a:lnTo>
                <a:close/>
                <a:moveTo>
                  <a:pt x="19914" y="7243"/>
                </a:moveTo>
                <a:lnTo>
                  <a:pt x="20030" y="7255"/>
                </a:lnTo>
                <a:lnTo>
                  <a:pt x="20034" y="7216"/>
                </a:lnTo>
                <a:lnTo>
                  <a:pt x="19918" y="7204"/>
                </a:lnTo>
                <a:lnTo>
                  <a:pt x="19914" y="7243"/>
                </a:lnTo>
                <a:close/>
                <a:moveTo>
                  <a:pt x="20107" y="7263"/>
                </a:moveTo>
                <a:lnTo>
                  <a:pt x="20222" y="7275"/>
                </a:lnTo>
                <a:lnTo>
                  <a:pt x="20227" y="7236"/>
                </a:lnTo>
                <a:lnTo>
                  <a:pt x="20111" y="7224"/>
                </a:lnTo>
                <a:lnTo>
                  <a:pt x="20107" y="7263"/>
                </a:lnTo>
                <a:close/>
                <a:moveTo>
                  <a:pt x="19722" y="7223"/>
                </a:moveTo>
                <a:lnTo>
                  <a:pt x="19837" y="7235"/>
                </a:lnTo>
                <a:lnTo>
                  <a:pt x="19841" y="7196"/>
                </a:lnTo>
                <a:lnTo>
                  <a:pt x="19726" y="7184"/>
                </a:lnTo>
                <a:lnTo>
                  <a:pt x="19722" y="7223"/>
                </a:lnTo>
                <a:close/>
                <a:moveTo>
                  <a:pt x="20300" y="7283"/>
                </a:moveTo>
                <a:lnTo>
                  <a:pt x="20415" y="7295"/>
                </a:lnTo>
                <a:lnTo>
                  <a:pt x="20419" y="7256"/>
                </a:lnTo>
                <a:lnTo>
                  <a:pt x="20304" y="7244"/>
                </a:lnTo>
                <a:lnTo>
                  <a:pt x="20300" y="7283"/>
                </a:lnTo>
                <a:close/>
                <a:moveTo>
                  <a:pt x="20492" y="7303"/>
                </a:moveTo>
                <a:lnTo>
                  <a:pt x="20608" y="7314"/>
                </a:lnTo>
                <a:lnTo>
                  <a:pt x="20612" y="7276"/>
                </a:lnTo>
                <a:lnTo>
                  <a:pt x="20496" y="7264"/>
                </a:lnTo>
                <a:lnTo>
                  <a:pt x="20492" y="7303"/>
                </a:lnTo>
                <a:close/>
                <a:moveTo>
                  <a:pt x="17795" y="7024"/>
                </a:moveTo>
                <a:lnTo>
                  <a:pt x="17911" y="7036"/>
                </a:lnTo>
                <a:lnTo>
                  <a:pt x="17915" y="6997"/>
                </a:lnTo>
                <a:lnTo>
                  <a:pt x="17800" y="6985"/>
                </a:lnTo>
                <a:lnTo>
                  <a:pt x="17795" y="7024"/>
                </a:lnTo>
                <a:close/>
                <a:moveTo>
                  <a:pt x="13678" y="6559"/>
                </a:moveTo>
                <a:lnTo>
                  <a:pt x="13562" y="6547"/>
                </a:lnTo>
                <a:lnTo>
                  <a:pt x="13558" y="6586"/>
                </a:lnTo>
                <a:lnTo>
                  <a:pt x="13674" y="6598"/>
                </a:lnTo>
                <a:lnTo>
                  <a:pt x="13678" y="6559"/>
                </a:lnTo>
                <a:close/>
                <a:moveTo>
                  <a:pt x="13485" y="6539"/>
                </a:moveTo>
                <a:lnTo>
                  <a:pt x="13369" y="6527"/>
                </a:lnTo>
                <a:lnTo>
                  <a:pt x="13365" y="6566"/>
                </a:lnTo>
                <a:lnTo>
                  <a:pt x="13481" y="6578"/>
                </a:lnTo>
                <a:lnTo>
                  <a:pt x="13485" y="6539"/>
                </a:lnTo>
                <a:close/>
                <a:moveTo>
                  <a:pt x="14521" y="6685"/>
                </a:moveTo>
                <a:lnTo>
                  <a:pt x="14637" y="6697"/>
                </a:lnTo>
                <a:lnTo>
                  <a:pt x="14641" y="6659"/>
                </a:lnTo>
                <a:lnTo>
                  <a:pt x="14525" y="6647"/>
                </a:lnTo>
                <a:lnTo>
                  <a:pt x="14521" y="6685"/>
                </a:lnTo>
                <a:close/>
                <a:moveTo>
                  <a:pt x="14136" y="6645"/>
                </a:moveTo>
                <a:lnTo>
                  <a:pt x="14251" y="6657"/>
                </a:lnTo>
                <a:lnTo>
                  <a:pt x="14255" y="6619"/>
                </a:lnTo>
                <a:lnTo>
                  <a:pt x="14140" y="6607"/>
                </a:lnTo>
                <a:lnTo>
                  <a:pt x="14136" y="6645"/>
                </a:lnTo>
                <a:close/>
                <a:moveTo>
                  <a:pt x="14328" y="6665"/>
                </a:moveTo>
                <a:lnTo>
                  <a:pt x="14444" y="6677"/>
                </a:lnTo>
                <a:lnTo>
                  <a:pt x="14448" y="6639"/>
                </a:lnTo>
                <a:lnTo>
                  <a:pt x="14332" y="6627"/>
                </a:lnTo>
                <a:lnTo>
                  <a:pt x="14328" y="6665"/>
                </a:lnTo>
                <a:close/>
                <a:moveTo>
                  <a:pt x="13870" y="6579"/>
                </a:moveTo>
                <a:lnTo>
                  <a:pt x="13755" y="6567"/>
                </a:lnTo>
                <a:lnTo>
                  <a:pt x="13751" y="6606"/>
                </a:lnTo>
                <a:lnTo>
                  <a:pt x="13866" y="6618"/>
                </a:lnTo>
                <a:lnTo>
                  <a:pt x="13870" y="6579"/>
                </a:lnTo>
                <a:close/>
                <a:moveTo>
                  <a:pt x="14063" y="6599"/>
                </a:moveTo>
                <a:lnTo>
                  <a:pt x="13947" y="6587"/>
                </a:lnTo>
                <a:lnTo>
                  <a:pt x="13943" y="6626"/>
                </a:lnTo>
                <a:lnTo>
                  <a:pt x="14059" y="6638"/>
                </a:lnTo>
                <a:lnTo>
                  <a:pt x="14063" y="6599"/>
                </a:lnTo>
                <a:close/>
                <a:moveTo>
                  <a:pt x="13100" y="6499"/>
                </a:moveTo>
                <a:lnTo>
                  <a:pt x="12984" y="6487"/>
                </a:lnTo>
                <a:lnTo>
                  <a:pt x="12980" y="6526"/>
                </a:lnTo>
                <a:lnTo>
                  <a:pt x="13096" y="6538"/>
                </a:lnTo>
                <a:lnTo>
                  <a:pt x="13100" y="6499"/>
                </a:lnTo>
                <a:close/>
                <a:moveTo>
                  <a:pt x="13292" y="6519"/>
                </a:moveTo>
                <a:lnTo>
                  <a:pt x="13177" y="6507"/>
                </a:lnTo>
                <a:lnTo>
                  <a:pt x="13173" y="6546"/>
                </a:lnTo>
                <a:lnTo>
                  <a:pt x="13288" y="6558"/>
                </a:lnTo>
                <a:lnTo>
                  <a:pt x="13292" y="6519"/>
                </a:lnTo>
                <a:close/>
                <a:moveTo>
                  <a:pt x="12714" y="6460"/>
                </a:moveTo>
                <a:lnTo>
                  <a:pt x="12599" y="6448"/>
                </a:lnTo>
                <a:lnTo>
                  <a:pt x="12595" y="6486"/>
                </a:lnTo>
                <a:lnTo>
                  <a:pt x="12710" y="6498"/>
                </a:lnTo>
                <a:lnTo>
                  <a:pt x="12714" y="6460"/>
                </a:lnTo>
                <a:close/>
                <a:moveTo>
                  <a:pt x="11366" y="6320"/>
                </a:moveTo>
                <a:lnTo>
                  <a:pt x="11251" y="6308"/>
                </a:lnTo>
                <a:lnTo>
                  <a:pt x="11247" y="6347"/>
                </a:lnTo>
                <a:lnTo>
                  <a:pt x="11362" y="6359"/>
                </a:lnTo>
                <a:lnTo>
                  <a:pt x="11366" y="6320"/>
                </a:lnTo>
                <a:close/>
                <a:moveTo>
                  <a:pt x="11751" y="6360"/>
                </a:moveTo>
                <a:lnTo>
                  <a:pt x="11636" y="6348"/>
                </a:lnTo>
                <a:lnTo>
                  <a:pt x="11632" y="6387"/>
                </a:lnTo>
                <a:lnTo>
                  <a:pt x="11747" y="6399"/>
                </a:lnTo>
                <a:lnTo>
                  <a:pt x="11751" y="6360"/>
                </a:lnTo>
                <a:close/>
                <a:moveTo>
                  <a:pt x="12907" y="6480"/>
                </a:moveTo>
                <a:lnTo>
                  <a:pt x="12791" y="6468"/>
                </a:lnTo>
                <a:lnTo>
                  <a:pt x="12787" y="6506"/>
                </a:lnTo>
                <a:lnTo>
                  <a:pt x="12903" y="6518"/>
                </a:lnTo>
                <a:lnTo>
                  <a:pt x="12907" y="6480"/>
                </a:lnTo>
                <a:close/>
                <a:moveTo>
                  <a:pt x="12137" y="6400"/>
                </a:moveTo>
                <a:lnTo>
                  <a:pt x="12021" y="6388"/>
                </a:lnTo>
                <a:lnTo>
                  <a:pt x="12017" y="6426"/>
                </a:lnTo>
                <a:lnTo>
                  <a:pt x="12133" y="6438"/>
                </a:lnTo>
                <a:lnTo>
                  <a:pt x="12137" y="6400"/>
                </a:lnTo>
                <a:close/>
                <a:moveTo>
                  <a:pt x="11944" y="6380"/>
                </a:moveTo>
                <a:lnTo>
                  <a:pt x="11828" y="6368"/>
                </a:lnTo>
                <a:lnTo>
                  <a:pt x="11824" y="6407"/>
                </a:lnTo>
                <a:lnTo>
                  <a:pt x="11940" y="6419"/>
                </a:lnTo>
                <a:lnTo>
                  <a:pt x="11944" y="6380"/>
                </a:lnTo>
                <a:close/>
                <a:moveTo>
                  <a:pt x="11120" y="6344"/>
                </a:moveTo>
                <a:cubicBezTo>
                  <a:pt x="11121" y="6341"/>
                  <a:pt x="11121" y="6337"/>
                  <a:pt x="11122" y="6334"/>
                </a:cubicBezTo>
                <a:lnTo>
                  <a:pt x="11170" y="6339"/>
                </a:lnTo>
                <a:lnTo>
                  <a:pt x="11174" y="6300"/>
                </a:lnTo>
                <a:lnTo>
                  <a:pt x="11126" y="6295"/>
                </a:lnTo>
                <a:cubicBezTo>
                  <a:pt x="11127" y="6293"/>
                  <a:pt x="11127" y="6290"/>
                  <a:pt x="11127" y="6288"/>
                </a:cubicBezTo>
                <a:cubicBezTo>
                  <a:pt x="11127" y="6190"/>
                  <a:pt x="11068" y="6107"/>
                  <a:pt x="10983" y="6071"/>
                </a:cubicBezTo>
                <a:lnTo>
                  <a:pt x="11012" y="6010"/>
                </a:lnTo>
                <a:lnTo>
                  <a:pt x="10976" y="5994"/>
                </a:lnTo>
                <a:lnTo>
                  <a:pt x="10946" y="6059"/>
                </a:lnTo>
                <a:cubicBezTo>
                  <a:pt x="10929" y="6055"/>
                  <a:pt x="10911" y="6053"/>
                  <a:pt x="10892" y="6053"/>
                </a:cubicBezTo>
                <a:cubicBezTo>
                  <a:pt x="10856" y="6053"/>
                  <a:pt x="10822" y="6061"/>
                  <a:pt x="10791" y="6076"/>
                </a:cubicBezTo>
                <a:lnTo>
                  <a:pt x="10757" y="5989"/>
                </a:lnTo>
                <a:lnTo>
                  <a:pt x="10721" y="6003"/>
                </a:lnTo>
                <a:lnTo>
                  <a:pt x="10757" y="6095"/>
                </a:lnTo>
                <a:cubicBezTo>
                  <a:pt x="10702" y="6134"/>
                  <a:pt x="10665" y="6195"/>
                  <a:pt x="10658" y="6266"/>
                </a:cubicBezTo>
                <a:lnTo>
                  <a:pt x="10543" y="6257"/>
                </a:lnTo>
                <a:lnTo>
                  <a:pt x="10540" y="6295"/>
                </a:lnTo>
                <a:lnTo>
                  <a:pt x="10656" y="6304"/>
                </a:lnTo>
                <a:lnTo>
                  <a:pt x="10657" y="6294"/>
                </a:lnTo>
                <a:cubicBezTo>
                  <a:pt x="10660" y="6421"/>
                  <a:pt x="10764" y="6523"/>
                  <a:pt x="10892" y="6523"/>
                </a:cubicBezTo>
                <a:cubicBezTo>
                  <a:pt x="10989" y="6523"/>
                  <a:pt x="11071" y="6464"/>
                  <a:pt x="11108" y="6381"/>
                </a:cubicBezTo>
                <a:lnTo>
                  <a:pt x="11158" y="6398"/>
                </a:lnTo>
                <a:lnTo>
                  <a:pt x="11171" y="6361"/>
                </a:lnTo>
                <a:lnTo>
                  <a:pt x="11120" y="6344"/>
                </a:lnTo>
                <a:close/>
                <a:moveTo>
                  <a:pt x="12522" y="6440"/>
                </a:moveTo>
                <a:lnTo>
                  <a:pt x="12406" y="6428"/>
                </a:lnTo>
                <a:lnTo>
                  <a:pt x="12402" y="6466"/>
                </a:lnTo>
                <a:lnTo>
                  <a:pt x="12518" y="6478"/>
                </a:lnTo>
                <a:lnTo>
                  <a:pt x="12522" y="6440"/>
                </a:lnTo>
                <a:close/>
                <a:moveTo>
                  <a:pt x="16182" y="6818"/>
                </a:moveTo>
                <a:lnTo>
                  <a:pt x="16066" y="6806"/>
                </a:lnTo>
                <a:lnTo>
                  <a:pt x="16062" y="6845"/>
                </a:lnTo>
                <a:lnTo>
                  <a:pt x="16178" y="6857"/>
                </a:lnTo>
                <a:lnTo>
                  <a:pt x="16182" y="6818"/>
                </a:lnTo>
                <a:close/>
                <a:moveTo>
                  <a:pt x="15677" y="6805"/>
                </a:moveTo>
                <a:lnTo>
                  <a:pt x="15792" y="6817"/>
                </a:lnTo>
                <a:lnTo>
                  <a:pt x="15796" y="6778"/>
                </a:lnTo>
                <a:lnTo>
                  <a:pt x="15681" y="6766"/>
                </a:lnTo>
                <a:lnTo>
                  <a:pt x="15677" y="6805"/>
                </a:lnTo>
                <a:close/>
                <a:moveTo>
                  <a:pt x="17530" y="6957"/>
                </a:moveTo>
                <a:lnTo>
                  <a:pt x="17414" y="6945"/>
                </a:lnTo>
                <a:lnTo>
                  <a:pt x="17410" y="6984"/>
                </a:lnTo>
                <a:lnTo>
                  <a:pt x="17526" y="6996"/>
                </a:lnTo>
                <a:lnTo>
                  <a:pt x="17530" y="6957"/>
                </a:lnTo>
                <a:close/>
                <a:moveTo>
                  <a:pt x="15989" y="6798"/>
                </a:moveTo>
                <a:lnTo>
                  <a:pt x="15873" y="6786"/>
                </a:lnTo>
                <a:lnTo>
                  <a:pt x="15869" y="6825"/>
                </a:lnTo>
                <a:lnTo>
                  <a:pt x="15985" y="6837"/>
                </a:lnTo>
                <a:lnTo>
                  <a:pt x="15989" y="6798"/>
                </a:lnTo>
                <a:close/>
                <a:moveTo>
                  <a:pt x="17603" y="7004"/>
                </a:moveTo>
                <a:lnTo>
                  <a:pt x="17718" y="7016"/>
                </a:lnTo>
                <a:lnTo>
                  <a:pt x="17722" y="6977"/>
                </a:lnTo>
                <a:lnTo>
                  <a:pt x="17607" y="6965"/>
                </a:lnTo>
                <a:lnTo>
                  <a:pt x="17603" y="7004"/>
                </a:lnTo>
                <a:close/>
                <a:moveTo>
                  <a:pt x="16374" y="6838"/>
                </a:moveTo>
                <a:lnTo>
                  <a:pt x="16259" y="6826"/>
                </a:lnTo>
                <a:lnTo>
                  <a:pt x="16255" y="6864"/>
                </a:lnTo>
                <a:lnTo>
                  <a:pt x="16370" y="6876"/>
                </a:lnTo>
                <a:lnTo>
                  <a:pt x="16374" y="6838"/>
                </a:lnTo>
                <a:close/>
                <a:moveTo>
                  <a:pt x="14833" y="6679"/>
                </a:moveTo>
                <a:lnTo>
                  <a:pt x="14718" y="6667"/>
                </a:lnTo>
                <a:lnTo>
                  <a:pt x="14714" y="6705"/>
                </a:lnTo>
                <a:lnTo>
                  <a:pt x="14829" y="6717"/>
                </a:lnTo>
                <a:lnTo>
                  <a:pt x="14833" y="6679"/>
                </a:lnTo>
                <a:close/>
                <a:moveTo>
                  <a:pt x="18373" y="7084"/>
                </a:moveTo>
                <a:lnTo>
                  <a:pt x="18489" y="7095"/>
                </a:lnTo>
                <a:lnTo>
                  <a:pt x="18493" y="7057"/>
                </a:lnTo>
                <a:lnTo>
                  <a:pt x="18377" y="7045"/>
                </a:lnTo>
                <a:lnTo>
                  <a:pt x="18373" y="7084"/>
                </a:lnTo>
                <a:close/>
                <a:moveTo>
                  <a:pt x="11559" y="6340"/>
                </a:moveTo>
                <a:lnTo>
                  <a:pt x="11443" y="6328"/>
                </a:lnTo>
                <a:lnTo>
                  <a:pt x="11439" y="6367"/>
                </a:lnTo>
                <a:lnTo>
                  <a:pt x="11555" y="6379"/>
                </a:lnTo>
                <a:lnTo>
                  <a:pt x="11559" y="6340"/>
                </a:lnTo>
                <a:close/>
                <a:moveTo>
                  <a:pt x="17988" y="7044"/>
                </a:moveTo>
                <a:lnTo>
                  <a:pt x="18104" y="7056"/>
                </a:lnTo>
                <a:lnTo>
                  <a:pt x="18108" y="7017"/>
                </a:lnTo>
                <a:lnTo>
                  <a:pt x="17992" y="7005"/>
                </a:lnTo>
                <a:lnTo>
                  <a:pt x="17988" y="7044"/>
                </a:lnTo>
                <a:close/>
                <a:moveTo>
                  <a:pt x="17218" y="6964"/>
                </a:moveTo>
                <a:lnTo>
                  <a:pt x="17333" y="6976"/>
                </a:lnTo>
                <a:lnTo>
                  <a:pt x="17337" y="6937"/>
                </a:lnTo>
                <a:lnTo>
                  <a:pt x="17222" y="6925"/>
                </a:lnTo>
                <a:lnTo>
                  <a:pt x="17218" y="6964"/>
                </a:lnTo>
                <a:close/>
                <a:moveTo>
                  <a:pt x="15604" y="6758"/>
                </a:moveTo>
                <a:lnTo>
                  <a:pt x="15488" y="6746"/>
                </a:lnTo>
                <a:lnTo>
                  <a:pt x="15484" y="6785"/>
                </a:lnTo>
                <a:lnTo>
                  <a:pt x="15600" y="6797"/>
                </a:lnTo>
                <a:lnTo>
                  <a:pt x="15604" y="6758"/>
                </a:lnTo>
                <a:close/>
                <a:moveTo>
                  <a:pt x="15291" y="6765"/>
                </a:moveTo>
                <a:lnTo>
                  <a:pt x="15407" y="6777"/>
                </a:lnTo>
                <a:lnTo>
                  <a:pt x="15411" y="6738"/>
                </a:lnTo>
                <a:lnTo>
                  <a:pt x="15295" y="6726"/>
                </a:lnTo>
                <a:lnTo>
                  <a:pt x="15291" y="6765"/>
                </a:lnTo>
                <a:close/>
                <a:moveTo>
                  <a:pt x="14906" y="6725"/>
                </a:moveTo>
                <a:lnTo>
                  <a:pt x="15022" y="6737"/>
                </a:lnTo>
                <a:lnTo>
                  <a:pt x="15026" y="6699"/>
                </a:lnTo>
                <a:lnTo>
                  <a:pt x="14910" y="6687"/>
                </a:lnTo>
                <a:lnTo>
                  <a:pt x="14906" y="6725"/>
                </a:lnTo>
                <a:close/>
                <a:moveTo>
                  <a:pt x="15099" y="6745"/>
                </a:moveTo>
                <a:lnTo>
                  <a:pt x="15214" y="6757"/>
                </a:lnTo>
                <a:lnTo>
                  <a:pt x="15218" y="6718"/>
                </a:lnTo>
                <a:lnTo>
                  <a:pt x="15103" y="6706"/>
                </a:lnTo>
                <a:lnTo>
                  <a:pt x="15099" y="6745"/>
                </a:lnTo>
                <a:close/>
                <a:moveTo>
                  <a:pt x="16567" y="6858"/>
                </a:moveTo>
                <a:lnTo>
                  <a:pt x="16451" y="6846"/>
                </a:lnTo>
                <a:lnTo>
                  <a:pt x="16447" y="6884"/>
                </a:lnTo>
                <a:lnTo>
                  <a:pt x="16563" y="6896"/>
                </a:lnTo>
                <a:lnTo>
                  <a:pt x="16567" y="6858"/>
                </a:lnTo>
                <a:close/>
                <a:moveTo>
                  <a:pt x="16952" y="6898"/>
                </a:moveTo>
                <a:lnTo>
                  <a:pt x="16836" y="6886"/>
                </a:lnTo>
                <a:lnTo>
                  <a:pt x="16832" y="6924"/>
                </a:lnTo>
                <a:lnTo>
                  <a:pt x="16948" y="6936"/>
                </a:lnTo>
                <a:lnTo>
                  <a:pt x="16952" y="6898"/>
                </a:lnTo>
                <a:close/>
                <a:moveTo>
                  <a:pt x="17145" y="6918"/>
                </a:moveTo>
                <a:lnTo>
                  <a:pt x="17029" y="6906"/>
                </a:lnTo>
                <a:lnTo>
                  <a:pt x="17025" y="6944"/>
                </a:lnTo>
                <a:lnTo>
                  <a:pt x="17141" y="6956"/>
                </a:lnTo>
                <a:lnTo>
                  <a:pt x="17145" y="6918"/>
                </a:lnTo>
                <a:close/>
                <a:moveTo>
                  <a:pt x="16759" y="6878"/>
                </a:moveTo>
                <a:lnTo>
                  <a:pt x="16644" y="6866"/>
                </a:lnTo>
                <a:lnTo>
                  <a:pt x="16640" y="6904"/>
                </a:lnTo>
                <a:lnTo>
                  <a:pt x="16755" y="6916"/>
                </a:lnTo>
                <a:lnTo>
                  <a:pt x="16759" y="6878"/>
                </a:lnTo>
                <a:close/>
                <a:moveTo>
                  <a:pt x="16301" y="1605"/>
                </a:moveTo>
                <a:lnTo>
                  <a:pt x="16286" y="1569"/>
                </a:lnTo>
                <a:lnTo>
                  <a:pt x="16177" y="1613"/>
                </a:lnTo>
                <a:lnTo>
                  <a:pt x="16191" y="1649"/>
                </a:lnTo>
                <a:lnTo>
                  <a:pt x="16301" y="1605"/>
                </a:lnTo>
                <a:close/>
                <a:moveTo>
                  <a:pt x="15023" y="2117"/>
                </a:moveTo>
                <a:lnTo>
                  <a:pt x="15009" y="2081"/>
                </a:lnTo>
                <a:lnTo>
                  <a:pt x="14900" y="2125"/>
                </a:lnTo>
                <a:lnTo>
                  <a:pt x="14914" y="2161"/>
                </a:lnTo>
                <a:lnTo>
                  <a:pt x="15023" y="2117"/>
                </a:lnTo>
                <a:close/>
                <a:moveTo>
                  <a:pt x="14841" y="2190"/>
                </a:moveTo>
                <a:lnTo>
                  <a:pt x="14826" y="2154"/>
                </a:lnTo>
                <a:lnTo>
                  <a:pt x="14717" y="2198"/>
                </a:lnTo>
                <a:lnTo>
                  <a:pt x="14731" y="2234"/>
                </a:lnTo>
                <a:lnTo>
                  <a:pt x="14841" y="2190"/>
                </a:lnTo>
                <a:close/>
                <a:moveTo>
                  <a:pt x="15206" y="2044"/>
                </a:moveTo>
                <a:lnTo>
                  <a:pt x="15191" y="2008"/>
                </a:lnTo>
                <a:lnTo>
                  <a:pt x="15082" y="2052"/>
                </a:lnTo>
                <a:lnTo>
                  <a:pt x="15096" y="2088"/>
                </a:lnTo>
                <a:lnTo>
                  <a:pt x="15206" y="2044"/>
                </a:lnTo>
                <a:close/>
                <a:moveTo>
                  <a:pt x="15571" y="1898"/>
                </a:moveTo>
                <a:lnTo>
                  <a:pt x="15556" y="1862"/>
                </a:lnTo>
                <a:lnTo>
                  <a:pt x="15447" y="1906"/>
                </a:lnTo>
                <a:lnTo>
                  <a:pt x="15461" y="1942"/>
                </a:lnTo>
                <a:lnTo>
                  <a:pt x="15571" y="1898"/>
                </a:lnTo>
                <a:close/>
                <a:moveTo>
                  <a:pt x="15388" y="1971"/>
                </a:moveTo>
                <a:lnTo>
                  <a:pt x="15374" y="1935"/>
                </a:lnTo>
                <a:lnTo>
                  <a:pt x="15264" y="1979"/>
                </a:lnTo>
                <a:lnTo>
                  <a:pt x="15279" y="2015"/>
                </a:lnTo>
                <a:lnTo>
                  <a:pt x="15388" y="1971"/>
                </a:lnTo>
                <a:close/>
                <a:moveTo>
                  <a:pt x="13928" y="2556"/>
                </a:moveTo>
                <a:lnTo>
                  <a:pt x="13914" y="2520"/>
                </a:lnTo>
                <a:lnTo>
                  <a:pt x="13805" y="2564"/>
                </a:lnTo>
                <a:lnTo>
                  <a:pt x="13819" y="2600"/>
                </a:lnTo>
                <a:lnTo>
                  <a:pt x="13928" y="2556"/>
                </a:lnTo>
                <a:close/>
                <a:moveTo>
                  <a:pt x="14111" y="2483"/>
                </a:moveTo>
                <a:lnTo>
                  <a:pt x="14096" y="2447"/>
                </a:lnTo>
                <a:lnTo>
                  <a:pt x="13987" y="2491"/>
                </a:lnTo>
                <a:lnTo>
                  <a:pt x="14002" y="2527"/>
                </a:lnTo>
                <a:lnTo>
                  <a:pt x="14111" y="2483"/>
                </a:lnTo>
                <a:close/>
                <a:moveTo>
                  <a:pt x="12833" y="2995"/>
                </a:moveTo>
                <a:lnTo>
                  <a:pt x="12819" y="2959"/>
                </a:lnTo>
                <a:lnTo>
                  <a:pt x="12710" y="3002"/>
                </a:lnTo>
                <a:lnTo>
                  <a:pt x="12724" y="3038"/>
                </a:lnTo>
                <a:lnTo>
                  <a:pt x="12833" y="2995"/>
                </a:lnTo>
                <a:close/>
                <a:moveTo>
                  <a:pt x="14293" y="2410"/>
                </a:moveTo>
                <a:lnTo>
                  <a:pt x="14279" y="2374"/>
                </a:lnTo>
                <a:lnTo>
                  <a:pt x="14170" y="2417"/>
                </a:lnTo>
                <a:lnTo>
                  <a:pt x="14184" y="2453"/>
                </a:lnTo>
                <a:lnTo>
                  <a:pt x="14293" y="2410"/>
                </a:lnTo>
                <a:close/>
                <a:moveTo>
                  <a:pt x="14658" y="2263"/>
                </a:moveTo>
                <a:lnTo>
                  <a:pt x="14644" y="2227"/>
                </a:lnTo>
                <a:lnTo>
                  <a:pt x="14535" y="2271"/>
                </a:lnTo>
                <a:lnTo>
                  <a:pt x="14549" y="2307"/>
                </a:lnTo>
                <a:lnTo>
                  <a:pt x="14658" y="2263"/>
                </a:lnTo>
                <a:close/>
                <a:moveTo>
                  <a:pt x="14476" y="2337"/>
                </a:moveTo>
                <a:lnTo>
                  <a:pt x="14461" y="2301"/>
                </a:lnTo>
                <a:lnTo>
                  <a:pt x="14352" y="2344"/>
                </a:lnTo>
                <a:lnTo>
                  <a:pt x="14366" y="2380"/>
                </a:lnTo>
                <a:lnTo>
                  <a:pt x="14476" y="2337"/>
                </a:lnTo>
                <a:close/>
                <a:moveTo>
                  <a:pt x="13381" y="2775"/>
                </a:moveTo>
                <a:lnTo>
                  <a:pt x="13366" y="2739"/>
                </a:lnTo>
                <a:lnTo>
                  <a:pt x="13257" y="2783"/>
                </a:lnTo>
                <a:lnTo>
                  <a:pt x="13272" y="2819"/>
                </a:lnTo>
                <a:lnTo>
                  <a:pt x="13381" y="2775"/>
                </a:lnTo>
                <a:close/>
                <a:moveTo>
                  <a:pt x="13016" y="2922"/>
                </a:moveTo>
                <a:lnTo>
                  <a:pt x="13001" y="2885"/>
                </a:lnTo>
                <a:lnTo>
                  <a:pt x="12892" y="2929"/>
                </a:lnTo>
                <a:lnTo>
                  <a:pt x="12907" y="2965"/>
                </a:lnTo>
                <a:lnTo>
                  <a:pt x="13016" y="2922"/>
                </a:lnTo>
                <a:close/>
                <a:moveTo>
                  <a:pt x="13198" y="2848"/>
                </a:moveTo>
                <a:lnTo>
                  <a:pt x="13184" y="2812"/>
                </a:lnTo>
                <a:lnTo>
                  <a:pt x="13075" y="2856"/>
                </a:lnTo>
                <a:lnTo>
                  <a:pt x="13089" y="2892"/>
                </a:lnTo>
                <a:lnTo>
                  <a:pt x="13198" y="2848"/>
                </a:lnTo>
                <a:close/>
                <a:moveTo>
                  <a:pt x="13563" y="2702"/>
                </a:moveTo>
                <a:lnTo>
                  <a:pt x="13549" y="2666"/>
                </a:lnTo>
                <a:lnTo>
                  <a:pt x="13440" y="2710"/>
                </a:lnTo>
                <a:lnTo>
                  <a:pt x="13454" y="2746"/>
                </a:lnTo>
                <a:lnTo>
                  <a:pt x="13563" y="2702"/>
                </a:lnTo>
                <a:close/>
                <a:moveTo>
                  <a:pt x="16374" y="1576"/>
                </a:moveTo>
                <a:lnTo>
                  <a:pt x="16461" y="1541"/>
                </a:lnTo>
                <a:cubicBezTo>
                  <a:pt x="16497" y="1623"/>
                  <a:pt x="16580" y="1681"/>
                  <a:pt x="16676" y="1681"/>
                </a:cubicBezTo>
                <a:cubicBezTo>
                  <a:pt x="16758" y="1681"/>
                  <a:pt x="16830" y="1639"/>
                  <a:pt x="16872" y="1575"/>
                </a:cubicBezTo>
                <a:lnTo>
                  <a:pt x="16932" y="1607"/>
                </a:lnTo>
                <a:lnTo>
                  <a:pt x="16950" y="1573"/>
                </a:lnTo>
                <a:lnTo>
                  <a:pt x="16891" y="1540"/>
                </a:lnTo>
                <a:cubicBezTo>
                  <a:pt x="16903" y="1512"/>
                  <a:pt x="16911" y="1480"/>
                  <a:pt x="16911" y="1446"/>
                </a:cubicBezTo>
                <a:cubicBezTo>
                  <a:pt x="16911" y="1337"/>
                  <a:pt x="16836" y="1245"/>
                  <a:pt x="16735" y="1219"/>
                </a:cubicBezTo>
                <a:lnTo>
                  <a:pt x="16752" y="1154"/>
                </a:lnTo>
                <a:lnTo>
                  <a:pt x="16714" y="1144"/>
                </a:lnTo>
                <a:lnTo>
                  <a:pt x="16697" y="1212"/>
                </a:lnTo>
                <a:cubicBezTo>
                  <a:pt x="16690" y="1211"/>
                  <a:pt x="16683" y="1211"/>
                  <a:pt x="16676" y="1211"/>
                </a:cubicBezTo>
                <a:cubicBezTo>
                  <a:pt x="16546" y="1211"/>
                  <a:pt x="16441" y="1316"/>
                  <a:pt x="16441" y="1446"/>
                </a:cubicBezTo>
                <a:cubicBezTo>
                  <a:pt x="16441" y="1466"/>
                  <a:pt x="16443" y="1486"/>
                  <a:pt x="16448" y="1504"/>
                </a:cubicBezTo>
                <a:lnTo>
                  <a:pt x="16359" y="1540"/>
                </a:lnTo>
                <a:lnTo>
                  <a:pt x="16374" y="1576"/>
                </a:lnTo>
                <a:close/>
                <a:moveTo>
                  <a:pt x="13746" y="2629"/>
                </a:moveTo>
                <a:lnTo>
                  <a:pt x="13731" y="2593"/>
                </a:lnTo>
                <a:lnTo>
                  <a:pt x="13622" y="2637"/>
                </a:lnTo>
                <a:lnTo>
                  <a:pt x="13637" y="2673"/>
                </a:lnTo>
                <a:lnTo>
                  <a:pt x="13746" y="2629"/>
                </a:lnTo>
                <a:close/>
                <a:moveTo>
                  <a:pt x="15753" y="1825"/>
                </a:moveTo>
                <a:lnTo>
                  <a:pt x="15739" y="1789"/>
                </a:lnTo>
                <a:lnTo>
                  <a:pt x="15629" y="1832"/>
                </a:lnTo>
                <a:lnTo>
                  <a:pt x="15644" y="1869"/>
                </a:lnTo>
                <a:lnTo>
                  <a:pt x="15753" y="1825"/>
                </a:lnTo>
                <a:close/>
                <a:moveTo>
                  <a:pt x="16118" y="1678"/>
                </a:moveTo>
                <a:lnTo>
                  <a:pt x="16104" y="1642"/>
                </a:lnTo>
                <a:lnTo>
                  <a:pt x="15994" y="1686"/>
                </a:lnTo>
                <a:lnTo>
                  <a:pt x="16009" y="1722"/>
                </a:lnTo>
                <a:lnTo>
                  <a:pt x="16118" y="1678"/>
                </a:lnTo>
                <a:close/>
                <a:moveTo>
                  <a:pt x="15936" y="1752"/>
                </a:moveTo>
                <a:lnTo>
                  <a:pt x="15921" y="1716"/>
                </a:lnTo>
                <a:lnTo>
                  <a:pt x="15812" y="1759"/>
                </a:lnTo>
                <a:lnTo>
                  <a:pt x="15826" y="1795"/>
                </a:lnTo>
                <a:lnTo>
                  <a:pt x="15936" y="1752"/>
                </a:lnTo>
                <a:close/>
                <a:moveTo>
                  <a:pt x="16800" y="972"/>
                </a:moveTo>
                <a:lnTo>
                  <a:pt x="16762" y="962"/>
                </a:lnTo>
                <a:lnTo>
                  <a:pt x="16733" y="1072"/>
                </a:lnTo>
                <a:lnTo>
                  <a:pt x="16771" y="1082"/>
                </a:lnTo>
                <a:lnTo>
                  <a:pt x="16800" y="972"/>
                </a:lnTo>
                <a:close/>
                <a:moveTo>
                  <a:pt x="16848" y="790"/>
                </a:moveTo>
                <a:lnTo>
                  <a:pt x="16810" y="780"/>
                </a:lnTo>
                <a:lnTo>
                  <a:pt x="16781" y="890"/>
                </a:lnTo>
                <a:lnTo>
                  <a:pt x="16819" y="900"/>
                </a:lnTo>
                <a:lnTo>
                  <a:pt x="16848" y="790"/>
                </a:lnTo>
                <a:close/>
                <a:moveTo>
                  <a:pt x="16992" y="244"/>
                </a:moveTo>
                <a:lnTo>
                  <a:pt x="16954" y="234"/>
                </a:lnTo>
                <a:lnTo>
                  <a:pt x="16925" y="344"/>
                </a:lnTo>
                <a:lnTo>
                  <a:pt x="16963" y="354"/>
                </a:lnTo>
                <a:lnTo>
                  <a:pt x="16992" y="244"/>
                </a:lnTo>
                <a:close/>
                <a:moveTo>
                  <a:pt x="17040" y="62"/>
                </a:moveTo>
                <a:lnTo>
                  <a:pt x="17002" y="52"/>
                </a:lnTo>
                <a:lnTo>
                  <a:pt x="16973" y="162"/>
                </a:lnTo>
                <a:lnTo>
                  <a:pt x="17011" y="171"/>
                </a:lnTo>
                <a:lnTo>
                  <a:pt x="17040" y="62"/>
                </a:lnTo>
                <a:close/>
                <a:moveTo>
                  <a:pt x="16944" y="426"/>
                </a:moveTo>
                <a:lnTo>
                  <a:pt x="16906" y="416"/>
                </a:lnTo>
                <a:lnTo>
                  <a:pt x="16877" y="526"/>
                </a:lnTo>
                <a:lnTo>
                  <a:pt x="16915" y="536"/>
                </a:lnTo>
                <a:lnTo>
                  <a:pt x="16944" y="426"/>
                </a:lnTo>
                <a:close/>
                <a:moveTo>
                  <a:pt x="16896" y="608"/>
                </a:moveTo>
                <a:lnTo>
                  <a:pt x="16858" y="598"/>
                </a:lnTo>
                <a:lnTo>
                  <a:pt x="16829" y="708"/>
                </a:lnTo>
                <a:lnTo>
                  <a:pt x="16867" y="718"/>
                </a:lnTo>
                <a:lnTo>
                  <a:pt x="16896" y="608"/>
                </a:lnTo>
                <a:close/>
                <a:moveTo>
                  <a:pt x="20052" y="3245"/>
                </a:moveTo>
                <a:lnTo>
                  <a:pt x="19949" y="3190"/>
                </a:lnTo>
                <a:lnTo>
                  <a:pt x="19931" y="3224"/>
                </a:lnTo>
                <a:lnTo>
                  <a:pt x="20034" y="3279"/>
                </a:lnTo>
                <a:lnTo>
                  <a:pt x="20052" y="3245"/>
                </a:lnTo>
                <a:close/>
                <a:moveTo>
                  <a:pt x="20225" y="3338"/>
                </a:moveTo>
                <a:lnTo>
                  <a:pt x="20122" y="3282"/>
                </a:lnTo>
                <a:lnTo>
                  <a:pt x="20103" y="3317"/>
                </a:lnTo>
                <a:lnTo>
                  <a:pt x="20206" y="3372"/>
                </a:lnTo>
                <a:lnTo>
                  <a:pt x="20225" y="3338"/>
                </a:lnTo>
                <a:close/>
                <a:moveTo>
                  <a:pt x="19535" y="2966"/>
                </a:moveTo>
                <a:lnTo>
                  <a:pt x="19432" y="2911"/>
                </a:lnTo>
                <a:lnTo>
                  <a:pt x="19414" y="2945"/>
                </a:lnTo>
                <a:lnTo>
                  <a:pt x="19517" y="3001"/>
                </a:lnTo>
                <a:lnTo>
                  <a:pt x="19535" y="2966"/>
                </a:lnTo>
                <a:close/>
                <a:moveTo>
                  <a:pt x="19880" y="3152"/>
                </a:moveTo>
                <a:lnTo>
                  <a:pt x="19777" y="3097"/>
                </a:lnTo>
                <a:lnTo>
                  <a:pt x="19759" y="3131"/>
                </a:lnTo>
                <a:lnTo>
                  <a:pt x="19862" y="3186"/>
                </a:lnTo>
                <a:lnTo>
                  <a:pt x="19880" y="3152"/>
                </a:lnTo>
                <a:close/>
                <a:moveTo>
                  <a:pt x="20397" y="3431"/>
                </a:moveTo>
                <a:lnTo>
                  <a:pt x="20294" y="3375"/>
                </a:lnTo>
                <a:lnTo>
                  <a:pt x="20276" y="3410"/>
                </a:lnTo>
                <a:lnTo>
                  <a:pt x="20379" y="3465"/>
                </a:lnTo>
                <a:lnTo>
                  <a:pt x="20397" y="3431"/>
                </a:lnTo>
                <a:close/>
                <a:moveTo>
                  <a:pt x="19708" y="3059"/>
                </a:moveTo>
                <a:lnTo>
                  <a:pt x="19605" y="3004"/>
                </a:lnTo>
                <a:lnTo>
                  <a:pt x="19586" y="3038"/>
                </a:lnTo>
                <a:lnTo>
                  <a:pt x="19689" y="3094"/>
                </a:lnTo>
                <a:lnTo>
                  <a:pt x="19708" y="3059"/>
                </a:lnTo>
                <a:close/>
                <a:moveTo>
                  <a:pt x="20570" y="3524"/>
                </a:moveTo>
                <a:lnTo>
                  <a:pt x="20466" y="3468"/>
                </a:lnTo>
                <a:lnTo>
                  <a:pt x="20448" y="3502"/>
                </a:lnTo>
                <a:lnTo>
                  <a:pt x="20551" y="3558"/>
                </a:lnTo>
                <a:lnTo>
                  <a:pt x="20570" y="3524"/>
                </a:lnTo>
                <a:close/>
                <a:moveTo>
                  <a:pt x="20742" y="3617"/>
                </a:moveTo>
                <a:lnTo>
                  <a:pt x="20639" y="3561"/>
                </a:lnTo>
                <a:lnTo>
                  <a:pt x="20620" y="3595"/>
                </a:lnTo>
                <a:lnTo>
                  <a:pt x="20723" y="3651"/>
                </a:lnTo>
                <a:lnTo>
                  <a:pt x="20742" y="3617"/>
                </a:lnTo>
                <a:close/>
                <a:moveTo>
                  <a:pt x="21000" y="3756"/>
                </a:moveTo>
                <a:lnTo>
                  <a:pt x="20983" y="3747"/>
                </a:lnTo>
                <a:lnTo>
                  <a:pt x="20965" y="3781"/>
                </a:lnTo>
                <a:lnTo>
                  <a:pt x="21000" y="3800"/>
                </a:lnTo>
                <a:lnTo>
                  <a:pt x="21000" y="3756"/>
                </a:lnTo>
                <a:close/>
                <a:moveTo>
                  <a:pt x="20914" y="3710"/>
                </a:moveTo>
                <a:lnTo>
                  <a:pt x="20811" y="3654"/>
                </a:lnTo>
                <a:lnTo>
                  <a:pt x="20793" y="3688"/>
                </a:lnTo>
                <a:lnTo>
                  <a:pt x="20896" y="3744"/>
                </a:lnTo>
                <a:lnTo>
                  <a:pt x="20914" y="3710"/>
                </a:lnTo>
                <a:close/>
                <a:moveTo>
                  <a:pt x="19191" y="2781"/>
                </a:moveTo>
                <a:lnTo>
                  <a:pt x="19088" y="2725"/>
                </a:lnTo>
                <a:lnTo>
                  <a:pt x="19069" y="2759"/>
                </a:lnTo>
                <a:lnTo>
                  <a:pt x="19172" y="2815"/>
                </a:lnTo>
                <a:lnTo>
                  <a:pt x="19191" y="2781"/>
                </a:lnTo>
                <a:close/>
                <a:moveTo>
                  <a:pt x="17467" y="1851"/>
                </a:moveTo>
                <a:lnTo>
                  <a:pt x="17364" y="1796"/>
                </a:lnTo>
                <a:lnTo>
                  <a:pt x="17346" y="1830"/>
                </a:lnTo>
                <a:lnTo>
                  <a:pt x="17449" y="1886"/>
                </a:lnTo>
                <a:lnTo>
                  <a:pt x="17467" y="1851"/>
                </a:lnTo>
                <a:close/>
                <a:moveTo>
                  <a:pt x="17640" y="1944"/>
                </a:moveTo>
                <a:lnTo>
                  <a:pt x="17536" y="1889"/>
                </a:lnTo>
                <a:lnTo>
                  <a:pt x="17518" y="1923"/>
                </a:lnTo>
                <a:lnTo>
                  <a:pt x="17621" y="1978"/>
                </a:lnTo>
                <a:lnTo>
                  <a:pt x="17640" y="1944"/>
                </a:lnTo>
                <a:close/>
                <a:moveTo>
                  <a:pt x="17001" y="1644"/>
                </a:moveTo>
                <a:lnTo>
                  <a:pt x="17104" y="1700"/>
                </a:lnTo>
                <a:lnTo>
                  <a:pt x="17123" y="1666"/>
                </a:lnTo>
                <a:lnTo>
                  <a:pt x="17019" y="1610"/>
                </a:lnTo>
                <a:lnTo>
                  <a:pt x="17001" y="1644"/>
                </a:lnTo>
                <a:close/>
                <a:moveTo>
                  <a:pt x="17812" y="2037"/>
                </a:moveTo>
                <a:lnTo>
                  <a:pt x="17709" y="1982"/>
                </a:lnTo>
                <a:lnTo>
                  <a:pt x="17690" y="2016"/>
                </a:lnTo>
                <a:lnTo>
                  <a:pt x="17794" y="2071"/>
                </a:lnTo>
                <a:lnTo>
                  <a:pt x="17812" y="2037"/>
                </a:lnTo>
                <a:close/>
                <a:moveTo>
                  <a:pt x="17295" y="1758"/>
                </a:moveTo>
                <a:lnTo>
                  <a:pt x="17192" y="1703"/>
                </a:lnTo>
                <a:lnTo>
                  <a:pt x="17173" y="1737"/>
                </a:lnTo>
                <a:lnTo>
                  <a:pt x="17277" y="1793"/>
                </a:lnTo>
                <a:lnTo>
                  <a:pt x="17295" y="1758"/>
                </a:lnTo>
                <a:close/>
                <a:moveTo>
                  <a:pt x="19018" y="2688"/>
                </a:moveTo>
                <a:lnTo>
                  <a:pt x="18915" y="2632"/>
                </a:lnTo>
                <a:lnTo>
                  <a:pt x="18897" y="2666"/>
                </a:lnTo>
                <a:lnTo>
                  <a:pt x="19000" y="2722"/>
                </a:lnTo>
                <a:lnTo>
                  <a:pt x="19018" y="2688"/>
                </a:lnTo>
                <a:close/>
                <a:moveTo>
                  <a:pt x="18674" y="2502"/>
                </a:moveTo>
                <a:lnTo>
                  <a:pt x="18571" y="2446"/>
                </a:lnTo>
                <a:lnTo>
                  <a:pt x="18552" y="2480"/>
                </a:lnTo>
                <a:lnTo>
                  <a:pt x="18655" y="2536"/>
                </a:lnTo>
                <a:lnTo>
                  <a:pt x="18674" y="2502"/>
                </a:lnTo>
                <a:close/>
                <a:moveTo>
                  <a:pt x="17984" y="2130"/>
                </a:moveTo>
                <a:lnTo>
                  <a:pt x="17881" y="2074"/>
                </a:lnTo>
                <a:lnTo>
                  <a:pt x="17863" y="2109"/>
                </a:lnTo>
                <a:lnTo>
                  <a:pt x="17966" y="2164"/>
                </a:lnTo>
                <a:lnTo>
                  <a:pt x="17984" y="2130"/>
                </a:lnTo>
                <a:close/>
                <a:moveTo>
                  <a:pt x="18846" y="2595"/>
                </a:moveTo>
                <a:lnTo>
                  <a:pt x="18743" y="2539"/>
                </a:lnTo>
                <a:lnTo>
                  <a:pt x="18724" y="2573"/>
                </a:lnTo>
                <a:lnTo>
                  <a:pt x="18828" y="2629"/>
                </a:lnTo>
                <a:lnTo>
                  <a:pt x="18846" y="2595"/>
                </a:lnTo>
                <a:close/>
                <a:moveTo>
                  <a:pt x="18501" y="2409"/>
                </a:moveTo>
                <a:lnTo>
                  <a:pt x="18398" y="2353"/>
                </a:lnTo>
                <a:lnTo>
                  <a:pt x="18380" y="2387"/>
                </a:lnTo>
                <a:lnTo>
                  <a:pt x="18483" y="2443"/>
                </a:lnTo>
                <a:lnTo>
                  <a:pt x="18501" y="2409"/>
                </a:lnTo>
                <a:close/>
                <a:moveTo>
                  <a:pt x="19363" y="2874"/>
                </a:moveTo>
                <a:lnTo>
                  <a:pt x="19260" y="2818"/>
                </a:lnTo>
                <a:lnTo>
                  <a:pt x="19241" y="2852"/>
                </a:lnTo>
                <a:lnTo>
                  <a:pt x="19345" y="2908"/>
                </a:lnTo>
                <a:lnTo>
                  <a:pt x="19363" y="2874"/>
                </a:lnTo>
                <a:close/>
                <a:moveTo>
                  <a:pt x="18157" y="2223"/>
                </a:moveTo>
                <a:lnTo>
                  <a:pt x="18053" y="2167"/>
                </a:lnTo>
                <a:lnTo>
                  <a:pt x="18035" y="2202"/>
                </a:lnTo>
                <a:lnTo>
                  <a:pt x="18138" y="2257"/>
                </a:lnTo>
                <a:lnTo>
                  <a:pt x="18157" y="2223"/>
                </a:lnTo>
                <a:close/>
                <a:moveTo>
                  <a:pt x="18329" y="2316"/>
                </a:moveTo>
                <a:lnTo>
                  <a:pt x="18226" y="2260"/>
                </a:lnTo>
                <a:lnTo>
                  <a:pt x="18207" y="2295"/>
                </a:lnTo>
                <a:lnTo>
                  <a:pt x="18311" y="2350"/>
                </a:lnTo>
                <a:lnTo>
                  <a:pt x="18329" y="2316"/>
                </a:lnTo>
                <a:close/>
                <a:moveTo>
                  <a:pt x="128" y="28568"/>
                </a:moveTo>
                <a:lnTo>
                  <a:pt x="207" y="28658"/>
                </a:lnTo>
                <a:lnTo>
                  <a:pt x="236" y="28632"/>
                </a:lnTo>
                <a:lnTo>
                  <a:pt x="157" y="28542"/>
                </a:lnTo>
                <a:lnTo>
                  <a:pt x="128" y="28568"/>
                </a:lnTo>
                <a:close/>
                <a:moveTo>
                  <a:pt x="501" y="28935"/>
                </a:moveTo>
                <a:lnTo>
                  <a:pt x="422" y="28844"/>
                </a:lnTo>
                <a:lnTo>
                  <a:pt x="393" y="28870"/>
                </a:lnTo>
                <a:lnTo>
                  <a:pt x="472" y="28960"/>
                </a:lnTo>
                <a:lnTo>
                  <a:pt x="501" y="28935"/>
                </a:lnTo>
                <a:close/>
                <a:moveTo>
                  <a:pt x="369" y="28783"/>
                </a:moveTo>
                <a:lnTo>
                  <a:pt x="289" y="28693"/>
                </a:lnTo>
                <a:lnTo>
                  <a:pt x="260" y="28719"/>
                </a:lnTo>
                <a:lnTo>
                  <a:pt x="340" y="28809"/>
                </a:lnTo>
                <a:lnTo>
                  <a:pt x="369" y="28783"/>
                </a:lnTo>
                <a:close/>
                <a:moveTo>
                  <a:pt x="0" y="28412"/>
                </a:moveTo>
                <a:lnTo>
                  <a:pt x="0" y="28422"/>
                </a:lnTo>
                <a:lnTo>
                  <a:pt x="74" y="28507"/>
                </a:lnTo>
                <a:lnTo>
                  <a:pt x="103" y="28481"/>
                </a:lnTo>
                <a:lnTo>
                  <a:pt x="24" y="28391"/>
                </a:lnTo>
                <a:lnTo>
                  <a:pt x="0" y="28412"/>
                </a:lnTo>
                <a:close/>
                <a:moveTo>
                  <a:pt x="4633" y="26956"/>
                </a:moveTo>
                <a:lnTo>
                  <a:pt x="4653" y="26990"/>
                </a:lnTo>
                <a:lnTo>
                  <a:pt x="4754" y="26931"/>
                </a:lnTo>
                <a:lnTo>
                  <a:pt x="4734" y="26898"/>
                </a:lnTo>
                <a:lnTo>
                  <a:pt x="4633" y="26956"/>
                </a:lnTo>
                <a:close/>
                <a:moveTo>
                  <a:pt x="8153" y="24904"/>
                </a:moveTo>
                <a:lnTo>
                  <a:pt x="8173" y="24938"/>
                </a:lnTo>
                <a:lnTo>
                  <a:pt x="8273" y="24879"/>
                </a:lnTo>
                <a:lnTo>
                  <a:pt x="8254" y="24845"/>
                </a:lnTo>
                <a:lnTo>
                  <a:pt x="8153" y="24904"/>
                </a:lnTo>
                <a:close/>
                <a:moveTo>
                  <a:pt x="4466" y="27054"/>
                </a:moveTo>
                <a:lnTo>
                  <a:pt x="4485" y="27087"/>
                </a:lnTo>
                <a:lnTo>
                  <a:pt x="4586" y="27029"/>
                </a:lnTo>
                <a:lnTo>
                  <a:pt x="4566" y="26995"/>
                </a:lnTo>
                <a:lnTo>
                  <a:pt x="4466" y="27054"/>
                </a:lnTo>
                <a:close/>
                <a:moveTo>
                  <a:pt x="9159" y="24318"/>
                </a:moveTo>
                <a:lnTo>
                  <a:pt x="9178" y="24351"/>
                </a:lnTo>
                <a:lnTo>
                  <a:pt x="9279" y="24293"/>
                </a:lnTo>
                <a:lnTo>
                  <a:pt x="9259" y="24259"/>
                </a:lnTo>
                <a:lnTo>
                  <a:pt x="9159" y="24318"/>
                </a:lnTo>
                <a:close/>
                <a:moveTo>
                  <a:pt x="4969" y="26761"/>
                </a:moveTo>
                <a:lnTo>
                  <a:pt x="4988" y="26794"/>
                </a:lnTo>
                <a:lnTo>
                  <a:pt x="5089" y="26736"/>
                </a:lnTo>
                <a:lnTo>
                  <a:pt x="5069" y="26702"/>
                </a:lnTo>
                <a:lnTo>
                  <a:pt x="4969" y="26761"/>
                </a:lnTo>
                <a:close/>
                <a:moveTo>
                  <a:pt x="4801" y="26858"/>
                </a:moveTo>
                <a:lnTo>
                  <a:pt x="4821" y="26892"/>
                </a:lnTo>
                <a:lnTo>
                  <a:pt x="4921" y="26833"/>
                </a:lnTo>
                <a:lnTo>
                  <a:pt x="4902" y="26800"/>
                </a:lnTo>
                <a:lnTo>
                  <a:pt x="4801" y="26858"/>
                </a:lnTo>
                <a:close/>
                <a:moveTo>
                  <a:pt x="7148" y="25490"/>
                </a:moveTo>
                <a:lnTo>
                  <a:pt x="7167" y="25524"/>
                </a:lnTo>
                <a:lnTo>
                  <a:pt x="7268" y="25465"/>
                </a:lnTo>
                <a:lnTo>
                  <a:pt x="7248" y="25432"/>
                </a:lnTo>
                <a:lnTo>
                  <a:pt x="7148" y="25490"/>
                </a:lnTo>
                <a:close/>
                <a:moveTo>
                  <a:pt x="8321" y="24806"/>
                </a:moveTo>
                <a:lnTo>
                  <a:pt x="8340" y="24840"/>
                </a:lnTo>
                <a:lnTo>
                  <a:pt x="8441" y="24781"/>
                </a:lnTo>
                <a:lnTo>
                  <a:pt x="8421" y="24748"/>
                </a:lnTo>
                <a:lnTo>
                  <a:pt x="8321" y="24806"/>
                </a:lnTo>
                <a:close/>
                <a:moveTo>
                  <a:pt x="4298" y="27152"/>
                </a:moveTo>
                <a:lnTo>
                  <a:pt x="4318" y="27185"/>
                </a:lnTo>
                <a:lnTo>
                  <a:pt x="4418" y="27127"/>
                </a:lnTo>
                <a:lnTo>
                  <a:pt x="4399" y="27093"/>
                </a:lnTo>
                <a:lnTo>
                  <a:pt x="4298" y="27152"/>
                </a:lnTo>
                <a:close/>
                <a:moveTo>
                  <a:pt x="3628" y="27542"/>
                </a:moveTo>
                <a:lnTo>
                  <a:pt x="3647" y="27576"/>
                </a:lnTo>
                <a:lnTo>
                  <a:pt x="3748" y="27517"/>
                </a:lnTo>
                <a:lnTo>
                  <a:pt x="3728" y="27484"/>
                </a:lnTo>
                <a:lnTo>
                  <a:pt x="3628" y="27542"/>
                </a:lnTo>
                <a:close/>
                <a:moveTo>
                  <a:pt x="8824" y="24513"/>
                </a:moveTo>
                <a:lnTo>
                  <a:pt x="8843" y="24547"/>
                </a:lnTo>
                <a:lnTo>
                  <a:pt x="8944" y="24488"/>
                </a:lnTo>
                <a:lnTo>
                  <a:pt x="8924" y="24454"/>
                </a:lnTo>
                <a:lnTo>
                  <a:pt x="8824" y="24513"/>
                </a:lnTo>
                <a:close/>
                <a:moveTo>
                  <a:pt x="3796" y="27445"/>
                </a:moveTo>
                <a:lnTo>
                  <a:pt x="3815" y="27478"/>
                </a:lnTo>
                <a:lnTo>
                  <a:pt x="3916" y="27420"/>
                </a:lnTo>
                <a:lnTo>
                  <a:pt x="3896" y="27386"/>
                </a:lnTo>
                <a:lnTo>
                  <a:pt x="3796" y="27445"/>
                </a:lnTo>
                <a:close/>
                <a:moveTo>
                  <a:pt x="8488" y="24709"/>
                </a:moveTo>
                <a:lnTo>
                  <a:pt x="8508" y="24742"/>
                </a:lnTo>
                <a:lnTo>
                  <a:pt x="8608" y="24684"/>
                </a:lnTo>
                <a:lnTo>
                  <a:pt x="8589" y="24650"/>
                </a:lnTo>
                <a:lnTo>
                  <a:pt x="8488" y="24709"/>
                </a:lnTo>
                <a:close/>
                <a:moveTo>
                  <a:pt x="3963" y="27347"/>
                </a:moveTo>
                <a:lnTo>
                  <a:pt x="3983" y="27381"/>
                </a:lnTo>
                <a:lnTo>
                  <a:pt x="4083" y="27322"/>
                </a:lnTo>
                <a:lnTo>
                  <a:pt x="4064" y="27288"/>
                </a:lnTo>
                <a:lnTo>
                  <a:pt x="3963" y="27347"/>
                </a:lnTo>
                <a:close/>
                <a:moveTo>
                  <a:pt x="9494" y="24122"/>
                </a:moveTo>
                <a:lnTo>
                  <a:pt x="9514" y="24156"/>
                </a:lnTo>
                <a:lnTo>
                  <a:pt x="9614" y="24097"/>
                </a:lnTo>
                <a:lnTo>
                  <a:pt x="9595" y="24064"/>
                </a:lnTo>
                <a:lnTo>
                  <a:pt x="9494" y="24122"/>
                </a:lnTo>
                <a:close/>
                <a:moveTo>
                  <a:pt x="8656" y="24611"/>
                </a:moveTo>
                <a:lnTo>
                  <a:pt x="8675" y="24644"/>
                </a:lnTo>
                <a:lnTo>
                  <a:pt x="8776" y="24586"/>
                </a:lnTo>
                <a:lnTo>
                  <a:pt x="8757" y="24552"/>
                </a:lnTo>
                <a:lnTo>
                  <a:pt x="8656" y="24611"/>
                </a:lnTo>
                <a:close/>
                <a:moveTo>
                  <a:pt x="4131" y="27249"/>
                </a:moveTo>
                <a:lnTo>
                  <a:pt x="4150" y="27283"/>
                </a:lnTo>
                <a:lnTo>
                  <a:pt x="4251" y="27224"/>
                </a:lnTo>
                <a:lnTo>
                  <a:pt x="4231" y="27191"/>
                </a:lnTo>
                <a:lnTo>
                  <a:pt x="4131" y="27249"/>
                </a:lnTo>
                <a:close/>
                <a:moveTo>
                  <a:pt x="9326" y="24220"/>
                </a:moveTo>
                <a:lnTo>
                  <a:pt x="9346" y="24254"/>
                </a:lnTo>
                <a:lnTo>
                  <a:pt x="9446" y="24195"/>
                </a:lnTo>
                <a:lnTo>
                  <a:pt x="9427" y="24161"/>
                </a:lnTo>
                <a:lnTo>
                  <a:pt x="9326" y="24220"/>
                </a:lnTo>
                <a:close/>
                <a:moveTo>
                  <a:pt x="6645" y="25784"/>
                </a:moveTo>
                <a:lnTo>
                  <a:pt x="6664" y="25817"/>
                </a:lnTo>
                <a:lnTo>
                  <a:pt x="6765" y="25758"/>
                </a:lnTo>
                <a:lnTo>
                  <a:pt x="6745" y="25725"/>
                </a:lnTo>
                <a:lnTo>
                  <a:pt x="6645" y="25784"/>
                </a:lnTo>
                <a:close/>
                <a:moveTo>
                  <a:pt x="2455" y="28227"/>
                </a:moveTo>
                <a:lnTo>
                  <a:pt x="2474" y="28260"/>
                </a:lnTo>
                <a:lnTo>
                  <a:pt x="2575" y="28201"/>
                </a:lnTo>
                <a:lnTo>
                  <a:pt x="2555" y="28168"/>
                </a:lnTo>
                <a:lnTo>
                  <a:pt x="2455" y="28227"/>
                </a:lnTo>
                <a:close/>
                <a:moveTo>
                  <a:pt x="6477" y="25881"/>
                </a:moveTo>
                <a:lnTo>
                  <a:pt x="6497" y="25915"/>
                </a:lnTo>
                <a:lnTo>
                  <a:pt x="6597" y="25856"/>
                </a:lnTo>
                <a:lnTo>
                  <a:pt x="6578" y="25823"/>
                </a:lnTo>
                <a:lnTo>
                  <a:pt x="6477" y="25881"/>
                </a:lnTo>
                <a:close/>
                <a:moveTo>
                  <a:pt x="7650" y="25197"/>
                </a:moveTo>
                <a:lnTo>
                  <a:pt x="7670" y="25231"/>
                </a:lnTo>
                <a:lnTo>
                  <a:pt x="7770" y="25172"/>
                </a:lnTo>
                <a:lnTo>
                  <a:pt x="7751" y="25139"/>
                </a:lnTo>
                <a:lnTo>
                  <a:pt x="7650" y="25197"/>
                </a:lnTo>
                <a:close/>
                <a:moveTo>
                  <a:pt x="7483" y="25295"/>
                </a:moveTo>
                <a:lnTo>
                  <a:pt x="7502" y="25328"/>
                </a:lnTo>
                <a:lnTo>
                  <a:pt x="7603" y="25270"/>
                </a:lnTo>
                <a:lnTo>
                  <a:pt x="7583" y="25236"/>
                </a:lnTo>
                <a:lnTo>
                  <a:pt x="7483" y="25295"/>
                </a:lnTo>
                <a:close/>
                <a:moveTo>
                  <a:pt x="7315" y="25393"/>
                </a:moveTo>
                <a:lnTo>
                  <a:pt x="7335" y="25426"/>
                </a:lnTo>
                <a:lnTo>
                  <a:pt x="7435" y="25368"/>
                </a:lnTo>
                <a:lnTo>
                  <a:pt x="7416" y="25334"/>
                </a:lnTo>
                <a:lnTo>
                  <a:pt x="7315" y="25393"/>
                </a:lnTo>
                <a:close/>
                <a:moveTo>
                  <a:pt x="6812" y="25686"/>
                </a:moveTo>
                <a:lnTo>
                  <a:pt x="6832" y="25719"/>
                </a:lnTo>
                <a:lnTo>
                  <a:pt x="6932" y="25661"/>
                </a:lnTo>
                <a:lnTo>
                  <a:pt x="6913" y="25627"/>
                </a:lnTo>
                <a:lnTo>
                  <a:pt x="6812" y="25686"/>
                </a:lnTo>
                <a:close/>
                <a:moveTo>
                  <a:pt x="6980" y="25588"/>
                </a:moveTo>
                <a:lnTo>
                  <a:pt x="6999" y="25622"/>
                </a:lnTo>
                <a:lnTo>
                  <a:pt x="7100" y="25563"/>
                </a:lnTo>
                <a:lnTo>
                  <a:pt x="7081" y="25529"/>
                </a:lnTo>
                <a:lnTo>
                  <a:pt x="6980" y="25588"/>
                </a:lnTo>
                <a:close/>
                <a:moveTo>
                  <a:pt x="5304" y="26565"/>
                </a:moveTo>
                <a:lnTo>
                  <a:pt x="5323" y="26599"/>
                </a:lnTo>
                <a:lnTo>
                  <a:pt x="5424" y="26540"/>
                </a:lnTo>
                <a:lnTo>
                  <a:pt x="5404" y="26507"/>
                </a:lnTo>
                <a:lnTo>
                  <a:pt x="5304" y="26565"/>
                </a:lnTo>
                <a:close/>
                <a:moveTo>
                  <a:pt x="7818" y="25099"/>
                </a:moveTo>
                <a:lnTo>
                  <a:pt x="7837" y="25133"/>
                </a:lnTo>
                <a:lnTo>
                  <a:pt x="7938" y="25074"/>
                </a:lnTo>
                <a:lnTo>
                  <a:pt x="7918" y="25041"/>
                </a:lnTo>
                <a:lnTo>
                  <a:pt x="7818" y="25099"/>
                </a:lnTo>
                <a:close/>
                <a:moveTo>
                  <a:pt x="5472" y="26468"/>
                </a:moveTo>
                <a:lnTo>
                  <a:pt x="5491" y="26501"/>
                </a:lnTo>
                <a:lnTo>
                  <a:pt x="5592" y="26442"/>
                </a:lnTo>
                <a:lnTo>
                  <a:pt x="5572" y="26409"/>
                </a:lnTo>
                <a:lnTo>
                  <a:pt x="5472" y="26468"/>
                </a:lnTo>
                <a:close/>
                <a:moveTo>
                  <a:pt x="5136" y="26663"/>
                </a:moveTo>
                <a:lnTo>
                  <a:pt x="5156" y="26697"/>
                </a:lnTo>
                <a:lnTo>
                  <a:pt x="5256" y="26638"/>
                </a:lnTo>
                <a:lnTo>
                  <a:pt x="5237" y="26604"/>
                </a:lnTo>
                <a:lnTo>
                  <a:pt x="5136" y="26663"/>
                </a:lnTo>
                <a:close/>
                <a:moveTo>
                  <a:pt x="7986" y="25002"/>
                </a:moveTo>
                <a:lnTo>
                  <a:pt x="8005" y="25035"/>
                </a:lnTo>
                <a:lnTo>
                  <a:pt x="8106" y="24977"/>
                </a:lnTo>
                <a:lnTo>
                  <a:pt x="8086" y="24943"/>
                </a:lnTo>
                <a:lnTo>
                  <a:pt x="7986" y="25002"/>
                </a:lnTo>
                <a:close/>
                <a:moveTo>
                  <a:pt x="6310" y="25979"/>
                </a:moveTo>
                <a:lnTo>
                  <a:pt x="6329" y="26012"/>
                </a:lnTo>
                <a:lnTo>
                  <a:pt x="6430" y="25954"/>
                </a:lnTo>
                <a:lnTo>
                  <a:pt x="6410" y="25920"/>
                </a:lnTo>
                <a:lnTo>
                  <a:pt x="6310" y="25979"/>
                </a:lnTo>
                <a:close/>
                <a:moveTo>
                  <a:pt x="6142" y="26077"/>
                </a:moveTo>
                <a:lnTo>
                  <a:pt x="6161" y="26110"/>
                </a:lnTo>
                <a:lnTo>
                  <a:pt x="6262" y="26052"/>
                </a:lnTo>
                <a:lnTo>
                  <a:pt x="6242" y="26018"/>
                </a:lnTo>
                <a:lnTo>
                  <a:pt x="6142" y="26077"/>
                </a:lnTo>
                <a:close/>
                <a:moveTo>
                  <a:pt x="5807" y="26272"/>
                </a:moveTo>
                <a:lnTo>
                  <a:pt x="5826" y="26306"/>
                </a:lnTo>
                <a:lnTo>
                  <a:pt x="5927" y="26247"/>
                </a:lnTo>
                <a:lnTo>
                  <a:pt x="5907" y="26213"/>
                </a:lnTo>
                <a:lnTo>
                  <a:pt x="5807" y="26272"/>
                </a:lnTo>
                <a:close/>
                <a:moveTo>
                  <a:pt x="5974" y="26174"/>
                </a:moveTo>
                <a:lnTo>
                  <a:pt x="5994" y="26208"/>
                </a:lnTo>
                <a:lnTo>
                  <a:pt x="6094" y="26149"/>
                </a:lnTo>
                <a:lnTo>
                  <a:pt x="6075" y="26116"/>
                </a:lnTo>
                <a:lnTo>
                  <a:pt x="5974" y="26174"/>
                </a:lnTo>
                <a:close/>
                <a:moveTo>
                  <a:pt x="5639" y="26370"/>
                </a:moveTo>
                <a:lnTo>
                  <a:pt x="5659" y="26403"/>
                </a:lnTo>
                <a:lnTo>
                  <a:pt x="5759" y="26345"/>
                </a:lnTo>
                <a:lnTo>
                  <a:pt x="5740" y="26311"/>
                </a:lnTo>
                <a:lnTo>
                  <a:pt x="5639" y="26370"/>
                </a:lnTo>
                <a:close/>
                <a:moveTo>
                  <a:pt x="946" y="29106"/>
                </a:moveTo>
                <a:lnTo>
                  <a:pt x="966" y="29140"/>
                </a:lnTo>
                <a:lnTo>
                  <a:pt x="1066" y="29081"/>
                </a:lnTo>
                <a:lnTo>
                  <a:pt x="1047" y="29047"/>
                </a:lnTo>
                <a:lnTo>
                  <a:pt x="946" y="29106"/>
                </a:lnTo>
                <a:close/>
                <a:moveTo>
                  <a:pt x="108" y="29595"/>
                </a:moveTo>
                <a:lnTo>
                  <a:pt x="128" y="29628"/>
                </a:lnTo>
                <a:lnTo>
                  <a:pt x="228" y="29570"/>
                </a:lnTo>
                <a:lnTo>
                  <a:pt x="209" y="29536"/>
                </a:lnTo>
                <a:lnTo>
                  <a:pt x="108" y="29595"/>
                </a:lnTo>
                <a:close/>
                <a:moveTo>
                  <a:pt x="1114" y="29008"/>
                </a:moveTo>
                <a:lnTo>
                  <a:pt x="1133" y="29042"/>
                </a:lnTo>
                <a:lnTo>
                  <a:pt x="1234" y="28983"/>
                </a:lnTo>
                <a:lnTo>
                  <a:pt x="1214" y="28950"/>
                </a:lnTo>
                <a:lnTo>
                  <a:pt x="1114" y="29008"/>
                </a:lnTo>
                <a:close/>
                <a:moveTo>
                  <a:pt x="3460" y="27640"/>
                </a:moveTo>
                <a:lnTo>
                  <a:pt x="3480" y="27674"/>
                </a:lnTo>
                <a:lnTo>
                  <a:pt x="3580" y="27615"/>
                </a:lnTo>
                <a:lnTo>
                  <a:pt x="3561" y="27582"/>
                </a:lnTo>
                <a:lnTo>
                  <a:pt x="3460" y="27640"/>
                </a:lnTo>
                <a:close/>
                <a:moveTo>
                  <a:pt x="0" y="29658"/>
                </a:moveTo>
                <a:lnTo>
                  <a:pt x="0" y="29700"/>
                </a:lnTo>
                <a:lnTo>
                  <a:pt x="5" y="29700"/>
                </a:lnTo>
                <a:lnTo>
                  <a:pt x="61" y="29667"/>
                </a:lnTo>
                <a:lnTo>
                  <a:pt x="41" y="29634"/>
                </a:lnTo>
                <a:lnTo>
                  <a:pt x="0" y="29658"/>
                </a:lnTo>
                <a:close/>
                <a:moveTo>
                  <a:pt x="1449" y="28813"/>
                </a:moveTo>
                <a:lnTo>
                  <a:pt x="1469" y="28846"/>
                </a:lnTo>
                <a:lnTo>
                  <a:pt x="1569" y="28788"/>
                </a:lnTo>
                <a:lnTo>
                  <a:pt x="1550" y="28754"/>
                </a:lnTo>
                <a:lnTo>
                  <a:pt x="1449" y="28813"/>
                </a:lnTo>
                <a:close/>
                <a:moveTo>
                  <a:pt x="1281" y="28911"/>
                </a:moveTo>
                <a:lnTo>
                  <a:pt x="1301" y="28944"/>
                </a:lnTo>
                <a:lnTo>
                  <a:pt x="1402" y="28885"/>
                </a:lnTo>
                <a:lnTo>
                  <a:pt x="1382" y="28852"/>
                </a:lnTo>
                <a:lnTo>
                  <a:pt x="1281" y="28911"/>
                </a:lnTo>
                <a:close/>
                <a:moveTo>
                  <a:pt x="276" y="29497"/>
                </a:moveTo>
                <a:lnTo>
                  <a:pt x="295" y="29530"/>
                </a:lnTo>
                <a:lnTo>
                  <a:pt x="396" y="29472"/>
                </a:lnTo>
                <a:lnTo>
                  <a:pt x="376" y="29438"/>
                </a:lnTo>
                <a:lnTo>
                  <a:pt x="276" y="29497"/>
                </a:lnTo>
                <a:close/>
                <a:moveTo>
                  <a:pt x="9829" y="23927"/>
                </a:moveTo>
                <a:lnTo>
                  <a:pt x="9849" y="23960"/>
                </a:lnTo>
                <a:lnTo>
                  <a:pt x="9949" y="23902"/>
                </a:lnTo>
                <a:lnTo>
                  <a:pt x="9930" y="23868"/>
                </a:lnTo>
                <a:lnTo>
                  <a:pt x="9829" y="23927"/>
                </a:lnTo>
                <a:close/>
                <a:moveTo>
                  <a:pt x="9997" y="23829"/>
                </a:moveTo>
                <a:lnTo>
                  <a:pt x="10016" y="23863"/>
                </a:lnTo>
                <a:lnTo>
                  <a:pt x="10117" y="23804"/>
                </a:lnTo>
                <a:lnTo>
                  <a:pt x="10097" y="23770"/>
                </a:lnTo>
                <a:lnTo>
                  <a:pt x="9997" y="23829"/>
                </a:lnTo>
                <a:close/>
                <a:moveTo>
                  <a:pt x="10164" y="23731"/>
                </a:moveTo>
                <a:lnTo>
                  <a:pt x="10184" y="23765"/>
                </a:lnTo>
                <a:lnTo>
                  <a:pt x="10284" y="23706"/>
                </a:lnTo>
                <a:lnTo>
                  <a:pt x="10265" y="23673"/>
                </a:lnTo>
                <a:lnTo>
                  <a:pt x="10164" y="23731"/>
                </a:lnTo>
                <a:close/>
                <a:moveTo>
                  <a:pt x="1617" y="28715"/>
                </a:moveTo>
                <a:lnTo>
                  <a:pt x="1636" y="28749"/>
                </a:lnTo>
                <a:lnTo>
                  <a:pt x="1737" y="28690"/>
                </a:lnTo>
                <a:lnTo>
                  <a:pt x="1717" y="28657"/>
                </a:lnTo>
                <a:lnTo>
                  <a:pt x="1617" y="28715"/>
                </a:lnTo>
                <a:close/>
                <a:moveTo>
                  <a:pt x="2957" y="27933"/>
                </a:moveTo>
                <a:lnTo>
                  <a:pt x="2977" y="27967"/>
                </a:lnTo>
                <a:lnTo>
                  <a:pt x="3078" y="27908"/>
                </a:lnTo>
                <a:lnTo>
                  <a:pt x="3058" y="27875"/>
                </a:lnTo>
                <a:lnTo>
                  <a:pt x="2957" y="27933"/>
                </a:lnTo>
                <a:close/>
                <a:moveTo>
                  <a:pt x="2622" y="28129"/>
                </a:moveTo>
                <a:lnTo>
                  <a:pt x="2642" y="28162"/>
                </a:lnTo>
                <a:lnTo>
                  <a:pt x="2742" y="28104"/>
                </a:lnTo>
                <a:lnTo>
                  <a:pt x="2723" y="28070"/>
                </a:lnTo>
                <a:lnTo>
                  <a:pt x="2622" y="28129"/>
                </a:lnTo>
                <a:close/>
                <a:moveTo>
                  <a:pt x="9662" y="24025"/>
                </a:moveTo>
                <a:lnTo>
                  <a:pt x="9681" y="24058"/>
                </a:lnTo>
                <a:lnTo>
                  <a:pt x="9782" y="23999"/>
                </a:lnTo>
                <a:lnTo>
                  <a:pt x="9762" y="23966"/>
                </a:lnTo>
                <a:lnTo>
                  <a:pt x="9662" y="24025"/>
                </a:lnTo>
                <a:close/>
                <a:moveTo>
                  <a:pt x="2790" y="28031"/>
                </a:moveTo>
                <a:lnTo>
                  <a:pt x="2809" y="28065"/>
                </a:lnTo>
                <a:lnTo>
                  <a:pt x="2910" y="28006"/>
                </a:lnTo>
                <a:lnTo>
                  <a:pt x="2890" y="27972"/>
                </a:lnTo>
                <a:lnTo>
                  <a:pt x="2790" y="28031"/>
                </a:lnTo>
                <a:close/>
                <a:moveTo>
                  <a:pt x="3125" y="27836"/>
                </a:moveTo>
                <a:lnTo>
                  <a:pt x="3145" y="27869"/>
                </a:lnTo>
                <a:lnTo>
                  <a:pt x="3245" y="27811"/>
                </a:lnTo>
                <a:lnTo>
                  <a:pt x="3226" y="27777"/>
                </a:lnTo>
                <a:lnTo>
                  <a:pt x="3125" y="27836"/>
                </a:lnTo>
                <a:close/>
                <a:moveTo>
                  <a:pt x="1952" y="28520"/>
                </a:moveTo>
                <a:lnTo>
                  <a:pt x="1971" y="28553"/>
                </a:lnTo>
                <a:lnTo>
                  <a:pt x="2072" y="28495"/>
                </a:lnTo>
                <a:lnTo>
                  <a:pt x="2052" y="28461"/>
                </a:lnTo>
                <a:lnTo>
                  <a:pt x="1952" y="28520"/>
                </a:lnTo>
                <a:close/>
                <a:moveTo>
                  <a:pt x="1784" y="28617"/>
                </a:moveTo>
                <a:lnTo>
                  <a:pt x="1804" y="28651"/>
                </a:lnTo>
                <a:lnTo>
                  <a:pt x="1904" y="28592"/>
                </a:lnTo>
                <a:lnTo>
                  <a:pt x="1885" y="28559"/>
                </a:lnTo>
                <a:lnTo>
                  <a:pt x="1784" y="28617"/>
                </a:lnTo>
                <a:close/>
                <a:moveTo>
                  <a:pt x="3293" y="27738"/>
                </a:moveTo>
                <a:lnTo>
                  <a:pt x="3312" y="27771"/>
                </a:lnTo>
                <a:lnTo>
                  <a:pt x="3413" y="27713"/>
                </a:lnTo>
                <a:lnTo>
                  <a:pt x="3393" y="27679"/>
                </a:lnTo>
                <a:lnTo>
                  <a:pt x="3293" y="27738"/>
                </a:lnTo>
                <a:close/>
                <a:moveTo>
                  <a:pt x="2287" y="28324"/>
                </a:moveTo>
                <a:lnTo>
                  <a:pt x="2307" y="28358"/>
                </a:lnTo>
                <a:lnTo>
                  <a:pt x="2407" y="28299"/>
                </a:lnTo>
                <a:lnTo>
                  <a:pt x="2388" y="28266"/>
                </a:lnTo>
                <a:lnTo>
                  <a:pt x="2287" y="28324"/>
                </a:lnTo>
                <a:close/>
                <a:moveTo>
                  <a:pt x="8991" y="24415"/>
                </a:moveTo>
                <a:lnTo>
                  <a:pt x="9011" y="24449"/>
                </a:lnTo>
                <a:lnTo>
                  <a:pt x="9111" y="24390"/>
                </a:lnTo>
                <a:lnTo>
                  <a:pt x="9092" y="24357"/>
                </a:lnTo>
                <a:lnTo>
                  <a:pt x="8991" y="24415"/>
                </a:lnTo>
                <a:close/>
                <a:moveTo>
                  <a:pt x="2119" y="28422"/>
                </a:moveTo>
                <a:lnTo>
                  <a:pt x="2139" y="28456"/>
                </a:lnTo>
                <a:lnTo>
                  <a:pt x="2240" y="28397"/>
                </a:lnTo>
                <a:lnTo>
                  <a:pt x="2220" y="28363"/>
                </a:lnTo>
                <a:lnTo>
                  <a:pt x="2119" y="28422"/>
                </a:lnTo>
                <a:close/>
                <a:moveTo>
                  <a:pt x="20420" y="24514"/>
                </a:moveTo>
                <a:lnTo>
                  <a:pt x="20501" y="24602"/>
                </a:lnTo>
                <a:lnTo>
                  <a:pt x="20529" y="24576"/>
                </a:lnTo>
                <a:lnTo>
                  <a:pt x="20449" y="24488"/>
                </a:lnTo>
                <a:lnTo>
                  <a:pt x="20420" y="24514"/>
                </a:lnTo>
                <a:close/>
                <a:moveTo>
                  <a:pt x="20285" y="24368"/>
                </a:moveTo>
                <a:lnTo>
                  <a:pt x="20366" y="24455"/>
                </a:lnTo>
                <a:lnTo>
                  <a:pt x="20394" y="24429"/>
                </a:lnTo>
                <a:lnTo>
                  <a:pt x="20314" y="24342"/>
                </a:lnTo>
                <a:lnTo>
                  <a:pt x="20285" y="24368"/>
                </a:lnTo>
                <a:close/>
                <a:moveTo>
                  <a:pt x="20150" y="24221"/>
                </a:moveTo>
                <a:lnTo>
                  <a:pt x="20231" y="24309"/>
                </a:lnTo>
                <a:lnTo>
                  <a:pt x="20259" y="24283"/>
                </a:lnTo>
                <a:lnTo>
                  <a:pt x="20179" y="24195"/>
                </a:lnTo>
                <a:lnTo>
                  <a:pt x="20150" y="24221"/>
                </a:lnTo>
                <a:close/>
                <a:moveTo>
                  <a:pt x="20690" y="24807"/>
                </a:moveTo>
                <a:lnTo>
                  <a:pt x="20771" y="24895"/>
                </a:lnTo>
                <a:lnTo>
                  <a:pt x="20799" y="24869"/>
                </a:lnTo>
                <a:lnTo>
                  <a:pt x="20719" y="24781"/>
                </a:lnTo>
                <a:lnTo>
                  <a:pt x="20690" y="24807"/>
                </a:lnTo>
                <a:close/>
                <a:moveTo>
                  <a:pt x="20825" y="24954"/>
                </a:moveTo>
                <a:lnTo>
                  <a:pt x="20906" y="25041"/>
                </a:lnTo>
                <a:lnTo>
                  <a:pt x="20934" y="25015"/>
                </a:lnTo>
                <a:lnTo>
                  <a:pt x="20854" y="24928"/>
                </a:lnTo>
                <a:lnTo>
                  <a:pt x="20825" y="24954"/>
                </a:lnTo>
                <a:close/>
                <a:moveTo>
                  <a:pt x="20555" y="24661"/>
                </a:moveTo>
                <a:lnTo>
                  <a:pt x="20636" y="24748"/>
                </a:lnTo>
                <a:lnTo>
                  <a:pt x="20664" y="24722"/>
                </a:lnTo>
                <a:lnTo>
                  <a:pt x="20584" y="24635"/>
                </a:lnTo>
                <a:lnTo>
                  <a:pt x="20555" y="24661"/>
                </a:lnTo>
                <a:close/>
                <a:moveTo>
                  <a:pt x="20015" y="24075"/>
                </a:moveTo>
                <a:lnTo>
                  <a:pt x="20096" y="24162"/>
                </a:lnTo>
                <a:lnTo>
                  <a:pt x="20124" y="24136"/>
                </a:lnTo>
                <a:lnTo>
                  <a:pt x="20044" y="24049"/>
                </a:lnTo>
                <a:lnTo>
                  <a:pt x="20015" y="24075"/>
                </a:lnTo>
                <a:close/>
                <a:moveTo>
                  <a:pt x="19880" y="23928"/>
                </a:moveTo>
                <a:lnTo>
                  <a:pt x="19961" y="24016"/>
                </a:lnTo>
                <a:lnTo>
                  <a:pt x="19989" y="23990"/>
                </a:lnTo>
                <a:lnTo>
                  <a:pt x="19909" y="23902"/>
                </a:lnTo>
                <a:lnTo>
                  <a:pt x="19880" y="23928"/>
                </a:lnTo>
                <a:close/>
                <a:moveTo>
                  <a:pt x="19745" y="23782"/>
                </a:moveTo>
                <a:lnTo>
                  <a:pt x="19826" y="23869"/>
                </a:lnTo>
                <a:lnTo>
                  <a:pt x="19854" y="23843"/>
                </a:lnTo>
                <a:lnTo>
                  <a:pt x="19774" y="23756"/>
                </a:lnTo>
                <a:lnTo>
                  <a:pt x="19745" y="23782"/>
                </a:lnTo>
                <a:close/>
                <a:moveTo>
                  <a:pt x="20960" y="25100"/>
                </a:moveTo>
                <a:lnTo>
                  <a:pt x="21000" y="25143"/>
                </a:lnTo>
                <a:lnTo>
                  <a:pt x="21000" y="25086"/>
                </a:lnTo>
                <a:lnTo>
                  <a:pt x="20989" y="25074"/>
                </a:lnTo>
                <a:lnTo>
                  <a:pt x="20960" y="25100"/>
                </a:lnTo>
                <a:close/>
                <a:moveTo>
                  <a:pt x="19610" y="23636"/>
                </a:moveTo>
                <a:lnTo>
                  <a:pt x="19691" y="23723"/>
                </a:lnTo>
                <a:lnTo>
                  <a:pt x="19719" y="23697"/>
                </a:lnTo>
                <a:lnTo>
                  <a:pt x="19639" y="23609"/>
                </a:lnTo>
                <a:lnTo>
                  <a:pt x="19610" y="23636"/>
                </a:lnTo>
                <a:close/>
                <a:moveTo>
                  <a:pt x="19422" y="21141"/>
                </a:moveTo>
                <a:lnTo>
                  <a:pt x="19419" y="21024"/>
                </a:lnTo>
                <a:lnTo>
                  <a:pt x="19380" y="21025"/>
                </a:lnTo>
                <a:lnTo>
                  <a:pt x="19383" y="21142"/>
                </a:lnTo>
                <a:lnTo>
                  <a:pt x="19422" y="21141"/>
                </a:lnTo>
                <a:close/>
                <a:moveTo>
                  <a:pt x="19405" y="20557"/>
                </a:moveTo>
                <a:lnTo>
                  <a:pt x="19402" y="20440"/>
                </a:lnTo>
                <a:lnTo>
                  <a:pt x="19363" y="20442"/>
                </a:lnTo>
                <a:lnTo>
                  <a:pt x="19366" y="20558"/>
                </a:lnTo>
                <a:lnTo>
                  <a:pt x="19405" y="20557"/>
                </a:lnTo>
                <a:close/>
                <a:moveTo>
                  <a:pt x="19400" y="20363"/>
                </a:moveTo>
                <a:lnTo>
                  <a:pt x="19396" y="20246"/>
                </a:lnTo>
                <a:lnTo>
                  <a:pt x="19357" y="20247"/>
                </a:lnTo>
                <a:lnTo>
                  <a:pt x="19361" y="20364"/>
                </a:lnTo>
                <a:lnTo>
                  <a:pt x="19400" y="20363"/>
                </a:lnTo>
                <a:close/>
                <a:moveTo>
                  <a:pt x="19315" y="17444"/>
                </a:moveTo>
                <a:lnTo>
                  <a:pt x="19312" y="17328"/>
                </a:lnTo>
                <a:lnTo>
                  <a:pt x="19273" y="17329"/>
                </a:lnTo>
                <a:lnTo>
                  <a:pt x="19276" y="17446"/>
                </a:lnTo>
                <a:lnTo>
                  <a:pt x="19315" y="17444"/>
                </a:lnTo>
                <a:close/>
                <a:moveTo>
                  <a:pt x="19383" y="19779"/>
                </a:moveTo>
                <a:lnTo>
                  <a:pt x="19379" y="19662"/>
                </a:lnTo>
                <a:lnTo>
                  <a:pt x="19340" y="19663"/>
                </a:lnTo>
                <a:lnTo>
                  <a:pt x="19344" y="19780"/>
                </a:lnTo>
                <a:lnTo>
                  <a:pt x="19383" y="19779"/>
                </a:lnTo>
                <a:close/>
                <a:moveTo>
                  <a:pt x="19321" y="17639"/>
                </a:moveTo>
                <a:lnTo>
                  <a:pt x="19318" y="17522"/>
                </a:lnTo>
                <a:lnTo>
                  <a:pt x="19279" y="17523"/>
                </a:lnTo>
                <a:lnTo>
                  <a:pt x="19282" y="17640"/>
                </a:lnTo>
                <a:lnTo>
                  <a:pt x="19321" y="17639"/>
                </a:lnTo>
                <a:close/>
                <a:moveTo>
                  <a:pt x="19394" y="20168"/>
                </a:moveTo>
                <a:lnTo>
                  <a:pt x="19391" y="20051"/>
                </a:lnTo>
                <a:lnTo>
                  <a:pt x="19352" y="20052"/>
                </a:lnTo>
                <a:lnTo>
                  <a:pt x="19355" y="20169"/>
                </a:lnTo>
                <a:lnTo>
                  <a:pt x="19394" y="20168"/>
                </a:lnTo>
                <a:close/>
                <a:moveTo>
                  <a:pt x="19355" y="18806"/>
                </a:moveTo>
                <a:lnTo>
                  <a:pt x="19351" y="18690"/>
                </a:lnTo>
                <a:lnTo>
                  <a:pt x="19312" y="18691"/>
                </a:lnTo>
                <a:lnTo>
                  <a:pt x="19316" y="18807"/>
                </a:lnTo>
                <a:lnTo>
                  <a:pt x="19355" y="18806"/>
                </a:lnTo>
                <a:close/>
                <a:moveTo>
                  <a:pt x="19349" y="18612"/>
                </a:moveTo>
                <a:lnTo>
                  <a:pt x="19346" y="18495"/>
                </a:lnTo>
                <a:lnTo>
                  <a:pt x="19307" y="18496"/>
                </a:lnTo>
                <a:lnTo>
                  <a:pt x="19310" y="18613"/>
                </a:lnTo>
                <a:lnTo>
                  <a:pt x="19349" y="18612"/>
                </a:lnTo>
                <a:close/>
                <a:moveTo>
                  <a:pt x="19332" y="18028"/>
                </a:moveTo>
                <a:lnTo>
                  <a:pt x="19329" y="17911"/>
                </a:lnTo>
                <a:lnTo>
                  <a:pt x="19290" y="17912"/>
                </a:lnTo>
                <a:lnTo>
                  <a:pt x="19293" y="18029"/>
                </a:lnTo>
                <a:lnTo>
                  <a:pt x="19332" y="18028"/>
                </a:lnTo>
                <a:close/>
                <a:moveTo>
                  <a:pt x="19326" y="17834"/>
                </a:moveTo>
                <a:lnTo>
                  <a:pt x="19323" y="17717"/>
                </a:lnTo>
                <a:lnTo>
                  <a:pt x="19284" y="17718"/>
                </a:lnTo>
                <a:lnTo>
                  <a:pt x="19288" y="17835"/>
                </a:lnTo>
                <a:lnTo>
                  <a:pt x="19326" y="17834"/>
                </a:lnTo>
                <a:close/>
                <a:moveTo>
                  <a:pt x="19343" y="18417"/>
                </a:moveTo>
                <a:lnTo>
                  <a:pt x="19340" y="18300"/>
                </a:lnTo>
                <a:lnTo>
                  <a:pt x="19301" y="18302"/>
                </a:lnTo>
                <a:lnTo>
                  <a:pt x="19305" y="18418"/>
                </a:lnTo>
                <a:lnTo>
                  <a:pt x="19343" y="18417"/>
                </a:lnTo>
                <a:close/>
                <a:moveTo>
                  <a:pt x="19338" y="18223"/>
                </a:moveTo>
                <a:lnTo>
                  <a:pt x="19334" y="18106"/>
                </a:lnTo>
                <a:lnTo>
                  <a:pt x="19296" y="18107"/>
                </a:lnTo>
                <a:lnTo>
                  <a:pt x="19299" y="18224"/>
                </a:lnTo>
                <a:lnTo>
                  <a:pt x="19338" y="18223"/>
                </a:lnTo>
                <a:close/>
                <a:moveTo>
                  <a:pt x="19304" y="17055"/>
                </a:moveTo>
                <a:lnTo>
                  <a:pt x="19301" y="16939"/>
                </a:lnTo>
                <a:lnTo>
                  <a:pt x="19262" y="16940"/>
                </a:lnTo>
                <a:lnTo>
                  <a:pt x="19265" y="17056"/>
                </a:lnTo>
                <a:lnTo>
                  <a:pt x="19304" y="17055"/>
                </a:lnTo>
                <a:close/>
                <a:moveTo>
                  <a:pt x="19360" y="19001"/>
                </a:moveTo>
                <a:lnTo>
                  <a:pt x="19357" y="18884"/>
                </a:lnTo>
                <a:lnTo>
                  <a:pt x="19318" y="18885"/>
                </a:lnTo>
                <a:lnTo>
                  <a:pt x="19321" y="19002"/>
                </a:lnTo>
                <a:lnTo>
                  <a:pt x="19360" y="19001"/>
                </a:lnTo>
                <a:close/>
                <a:moveTo>
                  <a:pt x="19478" y="23086"/>
                </a:moveTo>
                <a:lnTo>
                  <a:pt x="19475" y="22970"/>
                </a:lnTo>
                <a:lnTo>
                  <a:pt x="19436" y="22971"/>
                </a:lnTo>
                <a:lnTo>
                  <a:pt x="19439" y="23087"/>
                </a:lnTo>
                <a:lnTo>
                  <a:pt x="19478" y="23086"/>
                </a:lnTo>
                <a:close/>
                <a:moveTo>
                  <a:pt x="19298" y="16861"/>
                </a:moveTo>
                <a:lnTo>
                  <a:pt x="19295" y="16744"/>
                </a:lnTo>
                <a:lnTo>
                  <a:pt x="19256" y="16745"/>
                </a:lnTo>
                <a:lnTo>
                  <a:pt x="19260" y="16862"/>
                </a:lnTo>
                <a:lnTo>
                  <a:pt x="19298" y="16861"/>
                </a:lnTo>
                <a:close/>
                <a:moveTo>
                  <a:pt x="19293" y="16666"/>
                </a:moveTo>
                <a:lnTo>
                  <a:pt x="19289" y="16550"/>
                </a:lnTo>
                <a:lnTo>
                  <a:pt x="19251" y="16551"/>
                </a:lnTo>
                <a:lnTo>
                  <a:pt x="19254" y="16667"/>
                </a:lnTo>
                <a:lnTo>
                  <a:pt x="19293" y="16666"/>
                </a:lnTo>
                <a:close/>
                <a:moveTo>
                  <a:pt x="19366" y="19195"/>
                </a:moveTo>
                <a:lnTo>
                  <a:pt x="19362" y="19079"/>
                </a:lnTo>
                <a:lnTo>
                  <a:pt x="19324" y="19080"/>
                </a:lnTo>
                <a:lnTo>
                  <a:pt x="19327" y="19196"/>
                </a:lnTo>
                <a:lnTo>
                  <a:pt x="19366" y="19195"/>
                </a:lnTo>
                <a:close/>
                <a:moveTo>
                  <a:pt x="19371" y="19390"/>
                </a:moveTo>
                <a:lnTo>
                  <a:pt x="19368" y="19273"/>
                </a:lnTo>
                <a:lnTo>
                  <a:pt x="19329" y="19274"/>
                </a:lnTo>
                <a:lnTo>
                  <a:pt x="19333" y="19391"/>
                </a:lnTo>
                <a:lnTo>
                  <a:pt x="19371" y="19390"/>
                </a:lnTo>
                <a:close/>
                <a:moveTo>
                  <a:pt x="19377" y="19584"/>
                </a:moveTo>
                <a:lnTo>
                  <a:pt x="19374" y="19468"/>
                </a:lnTo>
                <a:lnTo>
                  <a:pt x="19335" y="19469"/>
                </a:lnTo>
                <a:lnTo>
                  <a:pt x="19338" y="19585"/>
                </a:lnTo>
                <a:lnTo>
                  <a:pt x="19377" y="19584"/>
                </a:lnTo>
                <a:close/>
                <a:moveTo>
                  <a:pt x="19388" y="19973"/>
                </a:moveTo>
                <a:lnTo>
                  <a:pt x="19385" y="19857"/>
                </a:lnTo>
                <a:lnTo>
                  <a:pt x="19346" y="19858"/>
                </a:lnTo>
                <a:lnTo>
                  <a:pt x="19349" y="19975"/>
                </a:lnTo>
                <a:lnTo>
                  <a:pt x="19388" y="19973"/>
                </a:lnTo>
                <a:close/>
                <a:moveTo>
                  <a:pt x="19467" y="22697"/>
                </a:moveTo>
                <a:lnTo>
                  <a:pt x="19464" y="22580"/>
                </a:lnTo>
                <a:lnTo>
                  <a:pt x="19425" y="22582"/>
                </a:lnTo>
                <a:lnTo>
                  <a:pt x="19428" y="22698"/>
                </a:lnTo>
                <a:lnTo>
                  <a:pt x="19467" y="22697"/>
                </a:lnTo>
                <a:close/>
                <a:moveTo>
                  <a:pt x="19473" y="22892"/>
                </a:moveTo>
                <a:lnTo>
                  <a:pt x="19469" y="22775"/>
                </a:lnTo>
                <a:lnTo>
                  <a:pt x="19430" y="22776"/>
                </a:lnTo>
                <a:lnTo>
                  <a:pt x="19434" y="22893"/>
                </a:lnTo>
                <a:lnTo>
                  <a:pt x="19473" y="22892"/>
                </a:lnTo>
                <a:close/>
                <a:moveTo>
                  <a:pt x="19310" y="17250"/>
                </a:moveTo>
                <a:lnTo>
                  <a:pt x="19306" y="17133"/>
                </a:lnTo>
                <a:lnTo>
                  <a:pt x="19267" y="17134"/>
                </a:lnTo>
                <a:lnTo>
                  <a:pt x="19271" y="17251"/>
                </a:lnTo>
                <a:lnTo>
                  <a:pt x="19310" y="17250"/>
                </a:lnTo>
                <a:close/>
                <a:moveTo>
                  <a:pt x="19411" y="20752"/>
                </a:moveTo>
                <a:lnTo>
                  <a:pt x="19407" y="20635"/>
                </a:lnTo>
                <a:lnTo>
                  <a:pt x="19369" y="20636"/>
                </a:lnTo>
                <a:lnTo>
                  <a:pt x="19372" y="20753"/>
                </a:lnTo>
                <a:lnTo>
                  <a:pt x="19411" y="20752"/>
                </a:lnTo>
                <a:close/>
                <a:moveTo>
                  <a:pt x="19287" y="16472"/>
                </a:moveTo>
                <a:lnTo>
                  <a:pt x="19284" y="16355"/>
                </a:lnTo>
                <a:lnTo>
                  <a:pt x="19245" y="16356"/>
                </a:lnTo>
                <a:lnTo>
                  <a:pt x="19248" y="16473"/>
                </a:lnTo>
                <a:lnTo>
                  <a:pt x="19287" y="16472"/>
                </a:lnTo>
                <a:close/>
                <a:moveTo>
                  <a:pt x="19433" y="21530"/>
                </a:moveTo>
                <a:lnTo>
                  <a:pt x="19430" y="21413"/>
                </a:lnTo>
                <a:lnTo>
                  <a:pt x="19391" y="21414"/>
                </a:lnTo>
                <a:lnTo>
                  <a:pt x="19394" y="21531"/>
                </a:lnTo>
                <a:lnTo>
                  <a:pt x="19433" y="21530"/>
                </a:lnTo>
                <a:close/>
                <a:moveTo>
                  <a:pt x="19416" y="20946"/>
                </a:moveTo>
                <a:lnTo>
                  <a:pt x="19413" y="20830"/>
                </a:lnTo>
                <a:lnTo>
                  <a:pt x="19374" y="20831"/>
                </a:lnTo>
                <a:lnTo>
                  <a:pt x="19378" y="20947"/>
                </a:lnTo>
                <a:lnTo>
                  <a:pt x="19416" y="20946"/>
                </a:lnTo>
                <a:close/>
                <a:moveTo>
                  <a:pt x="19428" y="21335"/>
                </a:moveTo>
                <a:lnTo>
                  <a:pt x="19424" y="21219"/>
                </a:lnTo>
                <a:lnTo>
                  <a:pt x="19385" y="21220"/>
                </a:lnTo>
                <a:lnTo>
                  <a:pt x="19389" y="21336"/>
                </a:lnTo>
                <a:lnTo>
                  <a:pt x="19428" y="21335"/>
                </a:lnTo>
                <a:close/>
                <a:moveTo>
                  <a:pt x="19239" y="16162"/>
                </a:moveTo>
                <a:lnTo>
                  <a:pt x="19243" y="16278"/>
                </a:lnTo>
                <a:lnTo>
                  <a:pt x="19282" y="16277"/>
                </a:lnTo>
                <a:lnTo>
                  <a:pt x="19278" y="16161"/>
                </a:lnTo>
                <a:lnTo>
                  <a:pt x="19239" y="16162"/>
                </a:lnTo>
                <a:close/>
                <a:moveTo>
                  <a:pt x="19276" y="16083"/>
                </a:moveTo>
                <a:lnTo>
                  <a:pt x="19273" y="15966"/>
                </a:lnTo>
                <a:lnTo>
                  <a:pt x="19234" y="15967"/>
                </a:lnTo>
                <a:lnTo>
                  <a:pt x="19237" y="16084"/>
                </a:lnTo>
                <a:lnTo>
                  <a:pt x="19276" y="16083"/>
                </a:lnTo>
                <a:close/>
                <a:moveTo>
                  <a:pt x="19268" y="15797"/>
                </a:moveTo>
                <a:cubicBezTo>
                  <a:pt x="19340" y="15787"/>
                  <a:pt x="19402" y="15744"/>
                  <a:pt x="19438" y="15683"/>
                </a:cubicBezTo>
                <a:lnTo>
                  <a:pt x="19521" y="15720"/>
                </a:lnTo>
                <a:lnTo>
                  <a:pt x="19537" y="15685"/>
                </a:lnTo>
                <a:lnTo>
                  <a:pt x="19455" y="15648"/>
                </a:lnTo>
                <a:cubicBezTo>
                  <a:pt x="19464" y="15622"/>
                  <a:pt x="19470" y="15594"/>
                  <a:pt x="19470" y="15565"/>
                </a:cubicBezTo>
                <a:cubicBezTo>
                  <a:pt x="19470" y="15515"/>
                  <a:pt x="19455" y="15470"/>
                  <a:pt x="19428" y="15432"/>
                </a:cubicBezTo>
                <a:lnTo>
                  <a:pt x="19490" y="15384"/>
                </a:lnTo>
                <a:lnTo>
                  <a:pt x="19466" y="15353"/>
                </a:lnTo>
                <a:lnTo>
                  <a:pt x="19404" y="15402"/>
                </a:lnTo>
                <a:cubicBezTo>
                  <a:pt x="19361" y="15358"/>
                  <a:pt x="19301" y="15330"/>
                  <a:pt x="19235" y="15330"/>
                </a:cubicBezTo>
                <a:cubicBezTo>
                  <a:pt x="19184" y="15330"/>
                  <a:pt x="19138" y="15346"/>
                  <a:pt x="19099" y="15373"/>
                </a:cubicBezTo>
                <a:lnTo>
                  <a:pt x="19043" y="15307"/>
                </a:lnTo>
                <a:lnTo>
                  <a:pt x="19014" y="15332"/>
                </a:lnTo>
                <a:lnTo>
                  <a:pt x="19070" y="15398"/>
                </a:lnTo>
                <a:cubicBezTo>
                  <a:pt x="19027" y="15441"/>
                  <a:pt x="19000" y="15500"/>
                  <a:pt x="19000" y="15565"/>
                </a:cubicBezTo>
                <a:cubicBezTo>
                  <a:pt x="19000" y="15582"/>
                  <a:pt x="19002" y="15598"/>
                  <a:pt x="19005" y="15614"/>
                </a:cubicBezTo>
                <a:lnTo>
                  <a:pt x="18925" y="15642"/>
                </a:lnTo>
                <a:lnTo>
                  <a:pt x="18938" y="15679"/>
                </a:lnTo>
                <a:lnTo>
                  <a:pt x="19017" y="15651"/>
                </a:lnTo>
                <a:cubicBezTo>
                  <a:pt x="19039" y="15709"/>
                  <a:pt x="19085" y="15756"/>
                  <a:pt x="19143" y="15780"/>
                </a:cubicBezTo>
                <a:lnTo>
                  <a:pt x="19117" y="15845"/>
                </a:lnTo>
                <a:lnTo>
                  <a:pt x="19153" y="15859"/>
                </a:lnTo>
                <a:lnTo>
                  <a:pt x="19180" y="15793"/>
                </a:lnTo>
                <a:cubicBezTo>
                  <a:pt x="19195" y="15797"/>
                  <a:pt x="19212" y="15799"/>
                  <a:pt x="19229" y="15799"/>
                </a:cubicBezTo>
                <a:lnTo>
                  <a:pt x="19232" y="15889"/>
                </a:lnTo>
                <a:lnTo>
                  <a:pt x="19270" y="15888"/>
                </a:lnTo>
                <a:lnTo>
                  <a:pt x="19268" y="15797"/>
                </a:lnTo>
                <a:close/>
                <a:moveTo>
                  <a:pt x="19439" y="21724"/>
                </a:moveTo>
                <a:lnTo>
                  <a:pt x="19435" y="21608"/>
                </a:lnTo>
                <a:lnTo>
                  <a:pt x="19397" y="21609"/>
                </a:lnTo>
                <a:lnTo>
                  <a:pt x="19400" y="21725"/>
                </a:lnTo>
                <a:lnTo>
                  <a:pt x="19439" y="21724"/>
                </a:lnTo>
                <a:close/>
                <a:moveTo>
                  <a:pt x="19444" y="21919"/>
                </a:moveTo>
                <a:lnTo>
                  <a:pt x="19441" y="21802"/>
                </a:lnTo>
                <a:lnTo>
                  <a:pt x="19402" y="21803"/>
                </a:lnTo>
                <a:lnTo>
                  <a:pt x="19406" y="21920"/>
                </a:lnTo>
                <a:lnTo>
                  <a:pt x="19444" y="21919"/>
                </a:lnTo>
                <a:close/>
                <a:moveTo>
                  <a:pt x="19450" y="22113"/>
                </a:moveTo>
                <a:lnTo>
                  <a:pt x="19447" y="21997"/>
                </a:lnTo>
                <a:lnTo>
                  <a:pt x="19408" y="21998"/>
                </a:lnTo>
                <a:lnTo>
                  <a:pt x="19411" y="22115"/>
                </a:lnTo>
                <a:lnTo>
                  <a:pt x="19450" y="22113"/>
                </a:lnTo>
                <a:close/>
                <a:moveTo>
                  <a:pt x="19456" y="22308"/>
                </a:moveTo>
                <a:lnTo>
                  <a:pt x="19452" y="22191"/>
                </a:lnTo>
                <a:lnTo>
                  <a:pt x="19414" y="22192"/>
                </a:lnTo>
                <a:lnTo>
                  <a:pt x="19417" y="22309"/>
                </a:lnTo>
                <a:lnTo>
                  <a:pt x="19456" y="22308"/>
                </a:lnTo>
                <a:close/>
                <a:moveTo>
                  <a:pt x="19461" y="22503"/>
                </a:moveTo>
                <a:lnTo>
                  <a:pt x="19458" y="22386"/>
                </a:lnTo>
                <a:lnTo>
                  <a:pt x="19419" y="22387"/>
                </a:lnTo>
                <a:lnTo>
                  <a:pt x="19423" y="22504"/>
                </a:lnTo>
                <a:lnTo>
                  <a:pt x="19461" y="22503"/>
                </a:lnTo>
                <a:close/>
                <a:moveTo>
                  <a:pt x="14027" y="29546"/>
                </a:moveTo>
                <a:lnTo>
                  <a:pt x="14064" y="29558"/>
                </a:lnTo>
                <a:lnTo>
                  <a:pt x="14098" y="29447"/>
                </a:lnTo>
                <a:lnTo>
                  <a:pt x="14061" y="29436"/>
                </a:lnTo>
                <a:lnTo>
                  <a:pt x="14027" y="29546"/>
                </a:lnTo>
                <a:close/>
                <a:moveTo>
                  <a:pt x="14646" y="27514"/>
                </a:moveTo>
                <a:lnTo>
                  <a:pt x="14683" y="27525"/>
                </a:lnTo>
                <a:lnTo>
                  <a:pt x="14717" y="27414"/>
                </a:lnTo>
                <a:lnTo>
                  <a:pt x="14680" y="27403"/>
                </a:lnTo>
                <a:lnTo>
                  <a:pt x="14646" y="27514"/>
                </a:lnTo>
                <a:close/>
                <a:moveTo>
                  <a:pt x="14815" y="26960"/>
                </a:moveTo>
                <a:lnTo>
                  <a:pt x="14852" y="26971"/>
                </a:lnTo>
                <a:lnTo>
                  <a:pt x="14886" y="26860"/>
                </a:lnTo>
                <a:lnTo>
                  <a:pt x="14849" y="26849"/>
                </a:lnTo>
                <a:lnTo>
                  <a:pt x="14815" y="26960"/>
                </a:lnTo>
                <a:close/>
                <a:moveTo>
                  <a:pt x="14139" y="29177"/>
                </a:moveTo>
                <a:lnTo>
                  <a:pt x="14177" y="29188"/>
                </a:lnTo>
                <a:lnTo>
                  <a:pt x="14210" y="29077"/>
                </a:lnTo>
                <a:lnTo>
                  <a:pt x="14173" y="29066"/>
                </a:lnTo>
                <a:lnTo>
                  <a:pt x="14139" y="29177"/>
                </a:lnTo>
                <a:close/>
                <a:moveTo>
                  <a:pt x="14252" y="28807"/>
                </a:moveTo>
                <a:lnTo>
                  <a:pt x="14289" y="28819"/>
                </a:lnTo>
                <a:lnTo>
                  <a:pt x="14323" y="28708"/>
                </a:lnTo>
                <a:lnTo>
                  <a:pt x="14286" y="28696"/>
                </a:lnTo>
                <a:lnTo>
                  <a:pt x="14252" y="28807"/>
                </a:lnTo>
                <a:close/>
                <a:moveTo>
                  <a:pt x="15153" y="25851"/>
                </a:moveTo>
                <a:lnTo>
                  <a:pt x="15190" y="25862"/>
                </a:lnTo>
                <a:lnTo>
                  <a:pt x="15224" y="25751"/>
                </a:lnTo>
                <a:lnTo>
                  <a:pt x="15187" y="25740"/>
                </a:lnTo>
                <a:lnTo>
                  <a:pt x="15153" y="25851"/>
                </a:lnTo>
                <a:close/>
                <a:moveTo>
                  <a:pt x="14308" y="28623"/>
                </a:moveTo>
                <a:lnTo>
                  <a:pt x="14345" y="28634"/>
                </a:lnTo>
                <a:lnTo>
                  <a:pt x="14379" y="28523"/>
                </a:lnTo>
                <a:lnTo>
                  <a:pt x="14342" y="28512"/>
                </a:lnTo>
                <a:lnTo>
                  <a:pt x="14308" y="28623"/>
                </a:lnTo>
                <a:close/>
                <a:moveTo>
                  <a:pt x="14365" y="28438"/>
                </a:moveTo>
                <a:lnTo>
                  <a:pt x="14402" y="28449"/>
                </a:lnTo>
                <a:lnTo>
                  <a:pt x="14436" y="28338"/>
                </a:lnTo>
                <a:lnTo>
                  <a:pt x="14398" y="28327"/>
                </a:lnTo>
                <a:lnTo>
                  <a:pt x="14365" y="28438"/>
                </a:lnTo>
                <a:close/>
                <a:moveTo>
                  <a:pt x="14196" y="28992"/>
                </a:moveTo>
                <a:lnTo>
                  <a:pt x="14233" y="29003"/>
                </a:lnTo>
                <a:lnTo>
                  <a:pt x="14267" y="28892"/>
                </a:lnTo>
                <a:lnTo>
                  <a:pt x="14229" y="28881"/>
                </a:lnTo>
                <a:lnTo>
                  <a:pt x="14196" y="28992"/>
                </a:lnTo>
                <a:close/>
                <a:moveTo>
                  <a:pt x="14702" y="27329"/>
                </a:moveTo>
                <a:lnTo>
                  <a:pt x="14740" y="27341"/>
                </a:lnTo>
                <a:lnTo>
                  <a:pt x="14773" y="27230"/>
                </a:lnTo>
                <a:lnTo>
                  <a:pt x="14736" y="27218"/>
                </a:lnTo>
                <a:lnTo>
                  <a:pt x="14702" y="27329"/>
                </a:lnTo>
                <a:close/>
                <a:moveTo>
                  <a:pt x="14759" y="27144"/>
                </a:moveTo>
                <a:lnTo>
                  <a:pt x="14796" y="27156"/>
                </a:lnTo>
                <a:lnTo>
                  <a:pt x="14830" y="27045"/>
                </a:lnTo>
                <a:lnTo>
                  <a:pt x="14793" y="27034"/>
                </a:lnTo>
                <a:lnTo>
                  <a:pt x="14759" y="27144"/>
                </a:lnTo>
                <a:close/>
                <a:moveTo>
                  <a:pt x="15209" y="25666"/>
                </a:moveTo>
                <a:lnTo>
                  <a:pt x="15246" y="25678"/>
                </a:lnTo>
                <a:lnTo>
                  <a:pt x="15280" y="25567"/>
                </a:lnTo>
                <a:lnTo>
                  <a:pt x="15243" y="25555"/>
                </a:lnTo>
                <a:lnTo>
                  <a:pt x="15209" y="25666"/>
                </a:lnTo>
                <a:close/>
                <a:moveTo>
                  <a:pt x="14871" y="26775"/>
                </a:moveTo>
                <a:lnTo>
                  <a:pt x="14909" y="26786"/>
                </a:lnTo>
                <a:lnTo>
                  <a:pt x="14942" y="26675"/>
                </a:lnTo>
                <a:lnTo>
                  <a:pt x="14905" y="26664"/>
                </a:lnTo>
                <a:lnTo>
                  <a:pt x="14871" y="26775"/>
                </a:lnTo>
                <a:close/>
                <a:moveTo>
                  <a:pt x="14083" y="29362"/>
                </a:moveTo>
                <a:lnTo>
                  <a:pt x="14120" y="29373"/>
                </a:lnTo>
                <a:lnTo>
                  <a:pt x="14154" y="29262"/>
                </a:lnTo>
                <a:lnTo>
                  <a:pt x="14117" y="29251"/>
                </a:lnTo>
                <a:lnTo>
                  <a:pt x="14083" y="29362"/>
                </a:lnTo>
                <a:close/>
                <a:moveTo>
                  <a:pt x="15040" y="26221"/>
                </a:moveTo>
                <a:lnTo>
                  <a:pt x="15077" y="26232"/>
                </a:lnTo>
                <a:lnTo>
                  <a:pt x="15111" y="26121"/>
                </a:lnTo>
                <a:lnTo>
                  <a:pt x="15074" y="26110"/>
                </a:lnTo>
                <a:lnTo>
                  <a:pt x="15040" y="26221"/>
                </a:lnTo>
                <a:close/>
                <a:moveTo>
                  <a:pt x="15097" y="26036"/>
                </a:moveTo>
                <a:lnTo>
                  <a:pt x="15134" y="26047"/>
                </a:lnTo>
                <a:lnTo>
                  <a:pt x="15168" y="25936"/>
                </a:lnTo>
                <a:lnTo>
                  <a:pt x="15130" y="25925"/>
                </a:lnTo>
                <a:lnTo>
                  <a:pt x="15097" y="26036"/>
                </a:lnTo>
                <a:close/>
                <a:moveTo>
                  <a:pt x="14984" y="26405"/>
                </a:moveTo>
                <a:lnTo>
                  <a:pt x="15021" y="26417"/>
                </a:lnTo>
                <a:lnTo>
                  <a:pt x="15055" y="26306"/>
                </a:lnTo>
                <a:lnTo>
                  <a:pt x="15018" y="26294"/>
                </a:lnTo>
                <a:lnTo>
                  <a:pt x="14984" y="26405"/>
                </a:lnTo>
                <a:close/>
                <a:moveTo>
                  <a:pt x="13980" y="29700"/>
                </a:moveTo>
                <a:lnTo>
                  <a:pt x="14021" y="29700"/>
                </a:lnTo>
                <a:lnTo>
                  <a:pt x="14041" y="29632"/>
                </a:lnTo>
                <a:lnTo>
                  <a:pt x="14004" y="29620"/>
                </a:lnTo>
                <a:lnTo>
                  <a:pt x="13980" y="29700"/>
                </a:lnTo>
                <a:close/>
                <a:moveTo>
                  <a:pt x="14928" y="26590"/>
                </a:moveTo>
                <a:lnTo>
                  <a:pt x="14965" y="26601"/>
                </a:lnTo>
                <a:lnTo>
                  <a:pt x="14999" y="26490"/>
                </a:lnTo>
                <a:lnTo>
                  <a:pt x="14961" y="26479"/>
                </a:lnTo>
                <a:lnTo>
                  <a:pt x="14928" y="26590"/>
                </a:lnTo>
                <a:close/>
                <a:moveTo>
                  <a:pt x="14421" y="28253"/>
                </a:moveTo>
                <a:lnTo>
                  <a:pt x="14458" y="28264"/>
                </a:lnTo>
                <a:lnTo>
                  <a:pt x="14492" y="28153"/>
                </a:lnTo>
                <a:lnTo>
                  <a:pt x="14455" y="28142"/>
                </a:lnTo>
                <a:lnTo>
                  <a:pt x="14421" y="28253"/>
                </a:lnTo>
                <a:close/>
                <a:moveTo>
                  <a:pt x="14477" y="28068"/>
                </a:moveTo>
                <a:lnTo>
                  <a:pt x="14514" y="28080"/>
                </a:lnTo>
                <a:lnTo>
                  <a:pt x="14548" y="27969"/>
                </a:lnTo>
                <a:lnTo>
                  <a:pt x="14511" y="27957"/>
                </a:lnTo>
                <a:lnTo>
                  <a:pt x="14477" y="28068"/>
                </a:lnTo>
                <a:close/>
                <a:moveTo>
                  <a:pt x="14590" y="27699"/>
                </a:moveTo>
                <a:lnTo>
                  <a:pt x="14627" y="27710"/>
                </a:lnTo>
                <a:lnTo>
                  <a:pt x="14661" y="27599"/>
                </a:lnTo>
                <a:lnTo>
                  <a:pt x="14624" y="27588"/>
                </a:lnTo>
                <a:lnTo>
                  <a:pt x="14590" y="27699"/>
                </a:lnTo>
                <a:close/>
                <a:moveTo>
                  <a:pt x="14534" y="27884"/>
                </a:moveTo>
                <a:lnTo>
                  <a:pt x="14571" y="27895"/>
                </a:lnTo>
                <a:lnTo>
                  <a:pt x="14604" y="27784"/>
                </a:lnTo>
                <a:lnTo>
                  <a:pt x="14567" y="27773"/>
                </a:lnTo>
                <a:lnTo>
                  <a:pt x="14534" y="27884"/>
                </a:lnTo>
                <a:close/>
                <a:moveTo>
                  <a:pt x="12840" y="24308"/>
                </a:moveTo>
                <a:lnTo>
                  <a:pt x="12952" y="24348"/>
                </a:lnTo>
                <a:lnTo>
                  <a:pt x="12965" y="24311"/>
                </a:lnTo>
                <a:lnTo>
                  <a:pt x="12853" y="24272"/>
                </a:lnTo>
                <a:lnTo>
                  <a:pt x="12840" y="24308"/>
                </a:lnTo>
                <a:close/>
                <a:moveTo>
                  <a:pt x="12283" y="24109"/>
                </a:moveTo>
                <a:lnTo>
                  <a:pt x="12394" y="24149"/>
                </a:lnTo>
                <a:lnTo>
                  <a:pt x="12407" y="24112"/>
                </a:lnTo>
                <a:lnTo>
                  <a:pt x="12296" y="24073"/>
                </a:lnTo>
                <a:lnTo>
                  <a:pt x="12283" y="24109"/>
                </a:lnTo>
                <a:close/>
                <a:moveTo>
                  <a:pt x="11168" y="23711"/>
                </a:moveTo>
                <a:lnTo>
                  <a:pt x="11279" y="23751"/>
                </a:lnTo>
                <a:lnTo>
                  <a:pt x="11292" y="23714"/>
                </a:lnTo>
                <a:lnTo>
                  <a:pt x="11181" y="23675"/>
                </a:lnTo>
                <a:lnTo>
                  <a:pt x="11168" y="23711"/>
                </a:lnTo>
                <a:close/>
                <a:moveTo>
                  <a:pt x="12469" y="24175"/>
                </a:moveTo>
                <a:lnTo>
                  <a:pt x="12580" y="24215"/>
                </a:lnTo>
                <a:lnTo>
                  <a:pt x="12593" y="24179"/>
                </a:lnTo>
                <a:lnTo>
                  <a:pt x="12482" y="24139"/>
                </a:lnTo>
                <a:lnTo>
                  <a:pt x="12469" y="24175"/>
                </a:lnTo>
                <a:close/>
                <a:moveTo>
                  <a:pt x="12097" y="24043"/>
                </a:moveTo>
                <a:lnTo>
                  <a:pt x="12208" y="24082"/>
                </a:lnTo>
                <a:lnTo>
                  <a:pt x="12221" y="24046"/>
                </a:lnTo>
                <a:lnTo>
                  <a:pt x="12110" y="24006"/>
                </a:lnTo>
                <a:lnTo>
                  <a:pt x="12097" y="24043"/>
                </a:lnTo>
                <a:close/>
                <a:moveTo>
                  <a:pt x="11725" y="23910"/>
                </a:moveTo>
                <a:lnTo>
                  <a:pt x="11836" y="23950"/>
                </a:lnTo>
                <a:lnTo>
                  <a:pt x="11849" y="23913"/>
                </a:lnTo>
                <a:lnTo>
                  <a:pt x="11738" y="23874"/>
                </a:lnTo>
                <a:lnTo>
                  <a:pt x="11725" y="23910"/>
                </a:lnTo>
                <a:close/>
                <a:moveTo>
                  <a:pt x="10982" y="23645"/>
                </a:moveTo>
                <a:lnTo>
                  <a:pt x="11093" y="23685"/>
                </a:lnTo>
                <a:lnTo>
                  <a:pt x="11106" y="23648"/>
                </a:lnTo>
                <a:lnTo>
                  <a:pt x="10995" y="23608"/>
                </a:lnTo>
                <a:lnTo>
                  <a:pt x="10982" y="23645"/>
                </a:lnTo>
                <a:close/>
                <a:moveTo>
                  <a:pt x="11911" y="23977"/>
                </a:moveTo>
                <a:lnTo>
                  <a:pt x="12022" y="24016"/>
                </a:lnTo>
                <a:lnTo>
                  <a:pt x="12035" y="23980"/>
                </a:lnTo>
                <a:lnTo>
                  <a:pt x="11924" y="23940"/>
                </a:lnTo>
                <a:lnTo>
                  <a:pt x="11911" y="23977"/>
                </a:lnTo>
                <a:close/>
                <a:moveTo>
                  <a:pt x="11353" y="23778"/>
                </a:moveTo>
                <a:lnTo>
                  <a:pt x="11465" y="23817"/>
                </a:lnTo>
                <a:lnTo>
                  <a:pt x="11478" y="23781"/>
                </a:lnTo>
                <a:lnTo>
                  <a:pt x="11366" y="23741"/>
                </a:lnTo>
                <a:lnTo>
                  <a:pt x="11353" y="23778"/>
                </a:lnTo>
                <a:close/>
                <a:moveTo>
                  <a:pt x="11539" y="23844"/>
                </a:moveTo>
                <a:lnTo>
                  <a:pt x="11650" y="23884"/>
                </a:lnTo>
                <a:lnTo>
                  <a:pt x="11663" y="23847"/>
                </a:lnTo>
                <a:lnTo>
                  <a:pt x="11552" y="23807"/>
                </a:lnTo>
                <a:lnTo>
                  <a:pt x="11539" y="23844"/>
                </a:lnTo>
                <a:close/>
                <a:moveTo>
                  <a:pt x="13398" y="24507"/>
                </a:moveTo>
                <a:lnTo>
                  <a:pt x="13509" y="24547"/>
                </a:lnTo>
                <a:lnTo>
                  <a:pt x="13522" y="24510"/>
                </a:lnTo>
                <a:lnTo>
                  <a:pt x="13411" y="24470"/>
                </a:lnTo>
                <a:lnTo>
                  <a:pt x="13398" y="24507"/>
                </a:lnTo>
                <a:close/>
                <a:moveTo>
                  <a:pt x="13584" y="24573"/>
                </a:moveTo>
                <a:lnTo>
                  <a:pt x="13695" y="24613"/>
                </a:lnTo>
                <a:lnTo>
                  <a:pt x="13708" y="24576"/>
                </a:lnTo>
                <a:lnTo>
                  <a:pt x="13597" y="24537"/>
                </a:lnTo>
                <a:lnTo>
                  <a:pt x="13584" y="24573"/>
                </a:lnTo>
                <a:close/>
                <a:moveTo>
                  <a:pt x="13770" y="24640"/>
                </a:moveTo>
                <a:lnTo>
                  <a:pt x="13881" y="24679"/>
                </a:lnTo>
                <a:lnTo>
                  <a:pt x="13894" y="24643"/>
                </a:lnTo>
                <a:lnTo>
                  <a:pt x="13783" y="24603"/>
                </a:lnTo>
                <a:lnTo>
                  <a:pt x="13770" y="24640"/>
                </a:lnTo>
                <a:close/>
                <a:moveTo>
                  <a:pt x="12654" y="24242"/>
                </a:moveTo>
                <a:lnTo>
                  <a:pt x="12766" y="24281"/>
                </a:lnTo>
                <a:lnTo>
                  <a:pt x="12779" y="24245"/>
                </a:lnTo>
                <a:lnTo>
                  <a:pt x="12667" y="24205"/>
                </a:lnTo>
                <a:lnTo>
                  <a:pt x="12654" y="24242"/>
                </a:lnTo>
                <a:close/>
                <a:moveTo>
                  <a:pt x="13212" y="24441"/>
                </a:moveTo>
                <a:lnTo>
                  <a:pt x="13323" y="24480"/>
                </a:lnTo>
                <a:lnTo>
                  <a:pt x="13336" y="24444"/>
                </a:lnTo>
                <a:lnTo>
                  <a:pt x="13225" y="24404"/>
                </a:lnTo>
                <a:lnTo>
                  <a:pt x="13212" y="24441"/>
                </a:lnTo>
                <a:close/>
                <a:moveTo>
                  <a:pt x="13026" y="24374"/>
                </a:moveTo>
                <a:lnTo>
                  <a:pt x="13137" y="24414"/>
                </a:lnTo>
                <a:lnTo>
                  <a:pt x="13150" y="24378"/>
                </a:lnTo>
                <a:lnTo>
                  <a:pt x="13039" y="24338"/>
                </a:lnTo>
                <a:lnTo>
                  <a:pt x="13026" y="24374"/>
                </a:lnTo>
                <a:close/>
                <a:moveTo>
                  <a:pt x="14637" y="24908"/>
                </a:moveTo>
                <a:lnTo>
                  <a:pt x="14526" y="24868"/>
                </a:lnTo>
                <a:lnTo>
                  <a:pt x="14513" y="24905"/>
                </a:lnTo>
                <a:lnTo>
                  <a:pt x="14624" y="24945"/>
                </a:lnTo>
                <a:lnTo>
                  <a:pt x="14637" y="24908"/>
                </a:lnTo>
                <a:close/>
                <a:moveTo>
                  <a:pt x="15009" y="25041"/>
                </a:moveTo>
                <a:lnTo>
                  <a:pt x="14898" y="25001"/>
                </a:lnTo>
                <a:lnTo>
                  <a:pt x="14885" y="25037"/>
                </a:lnTo>
                <a:lnTo>
                  <a:pt x="14996" y="25077"/>
                </a:lnTo>
                <a:lnTo>
                  <a:pt x="15009" y="25041"/>
                </a:lnTo>
                <a:close/>
                <a:moveTo>
                  <a:pt x="14823" y="24974"/>
                </a:moveTo>
                <a:lnTo>
                  <a:pt x="14712" y="24935"/>
                </a:lnTo>
                <a:lnTo>
                  <a:pt x="14699" y="24971"/>
                </a:lnTo>
                <a:lnTo>
                  <a:pt x="14810" y="25011"/>
                </a:lnTo>
                <a:lnTo>
                  <a:pt x="14823" y="24974"/>
                </a:lnTo>
                <a:close/>
                <a:moveTo>
                  <a:pt x="14451" y="24842"/>
                </a:moveTo>
                <a:lnTo>
                  <a:pt x="14340" y="24802"/>
                </a:lnTo>
                <a:lnTo>
                  <a:pt x="14327" y="24839"/>
                </a:lnTo>
                <a:lnTo>
                  <a:pt x="14438" y="24878"/>
                </a:lnTo>
                <a:lnTo>
                  <a:pt x="14451" y="24842"/>
                </a:lnTo>
                <a:close/>
                <a:moveTo>
                  <a:pt x="14266" y="24775"/>
                </a:moveTo>
                <a:lnTo>
                  <a:pt x="14154" y="24736"/>
                </a:lnTo>
                <a:lnTo>
                  <a:pt x="14141" y="24772"/>
                </a:lnTo>
                <a:lnTo>
                  <a:pt x="14253" y="24812"/>
                </a:lnTo>
                <a:lnTo>
                  <a:pt x="14266" y="24775"/>
                </a:lnTo>
                <a:close/>
                <a:moveTo>
                  <a:pt x="14080" y="24709"/>
                </a:moveTo>
                <a:lnTo>
                  <a:pt x="13968" y="24669"/>
                </a:lnTo>
                <a:lnTo>
                  <a:pt x="13955" y="24706"/>
                </a:lnTo>
                <a:lnTo>
                  <a:pt x="14067" y="24746"/>
                </a:lnTo>
                <a:lnTo>
                  <a:pt x="14080" y="24709"/>
                </a:lnTo>
                <a:close/>
                <a:moveTo>
                  <a:pt x="323" y="12198"/>
                </a:moveTo>
                <a:lnTo>
                  <a:pt x="288" y="12181"/>
                </a:lnTo>
                <a:lnTo>
                  <a:pt x="236" y="12285"/>
                </a:lnTo>
                <a:lnTo>
                  <a:pt x="271" y="12302"/>
                </a:lnTo>
                <a:lnTo>
                  <a:pt x="323" y="12198"/>
                </a:lnTo>
                <a:close/>
                <a:moveTo>
                  <a:pt x="151" y="12545"/>
                </a:moveTo>
                <a:lnTo>
                  <a:pt x="116" y="12528"/>
                </a:lnTo>
                <a:lnTo>
                  <a:pt x="64" y="12632"/>
                </a:lnTo>
                <a:lnTo>
                  <a:pt x="99" y="12649"/>
                </a:lnTo>
                <a:lnTo>
                  <a:pt x="151" y="12545"/>
                </a:lnTo>
                <a:close/>
                <a:moveTo>
                  <a:pt x="409" y="12025"/>
                </a:moveTo>
                <a:lnTo>
                  <a:pt x="374" y="12007"/>
                </a:lnTo>
                <a:lnTo>
                  <a:pt x="322" y="12112"/>
                </a:lnTo>
                <a:lnTo>
                  <a:pt x="357" y="12129"/>
                </a:lnTo>
                <a:lnTo>
                  <a:pt x="409" y="12025"/>
                </a:lnTo>
                <a:close/>
                <a:moveTo>
                  <a:pt x="443" y="11955"/>
                </a:moveTo>
                <a:lnTo>
                  <a:pt x="495" y="11851"/>
                </a:lnTo>
                <a:lnTo>
                  <a:pt x="460" y="11834"/>
                </a:lnTo>
                <a:lnTo>
                  <a:pt x="408" y="11938"/>
                </a:lnTo>
                <a:lnTo>
                  <a:pt x="443" y="11955"/>
                </a:lnTo>
                <a:close/>
                <a:moveTo>
                  <a:pt x="65" y="12719"/>
                </a:moveTo>
                <a:lnTo>
                  <a:pt x="30" y="12701"/>
                </a:lnTo>
                <a:lnTo>
                  <a:pt x="0" y="12762"/>
                </a:lnTo>
                <a:lnTo>
                  <a:pt x="0" y="12816"/>
                </a:lnTo>
                <a:lnTo>
                  <a:pt x="13" y="12823"/>
                </a:lnTo>
                <a:lnTo>
                  <a:pt x="65" y="12719"/>
                </a:lnTo>
                <a:close/>
                <a:moveTo>
                  <a:pt x="581" y="11678"/>
                </a:moveTo>
                <a:lnTo>
                  <a:pt x="546" y="11661"/>
                </a:lnTo>
                <a:lnTo>
                  <a:pt x="494" y="11765"/>
                </a:lnTo>
                <a:lnTo>
                  <a:pt x="529" y="11782"/>
                </a:lnTo>
                <a:lnTo>
                  <a:pt x="581" y="11678"/>
                </a:lnTo>
                <a:close/>
                <a:moveTo>
                  <a:pt x="150" y="12459"/>
                </a:moveTo>
                <a:lnTo>
                  <a:pt x="185" y="12476"/>
                </a:lnTo>
                <a:lnTo>
                  <a:pt x="237" y="12372"/>
                </a:lnTo>
                <a:lnTo>
                  <a:pt x="202" y="12354"/>
                </a:lnTo>
                <a:lnTo>
                  <a:pt x="150" y="12459"/>
                </a:lnTo>
                <a:close/>
                <a:moveTo>
                  <a:pt x="664" y="11509"/>
                </a:moveTo>
                <a:cubicBezTo>
                  <a:pt x="686" y="11516"/>
                  <a:pt x="710" y="11520"/>
                  <a:pt x="735" y="11520"/>
                </a:cubicBezTo>
                <a:cubicBezTo>
                  <a:pt x="865" y="11520"/>
                  <a:pt x="970" y="11415"/>
                  <a:pt x="970" y="11285"/>
                </a:cubicBezTo>
                <a:cubicBezTo>
                  <a:pt x="970" y="11155"/>
                  <a:pt x="865" y="11050"/>
                  <a:pt x="735" y="11050"/>
                </a:cubicBezTo>
                <a:cubicBezTo>
                  <a:pt x="690" y="11050"/>
                  <a:pt x="648" y="11063"/>
                  <a:pt x="613" y="11085"/>
                </a:cubicBezTo>
                <a:lnTo>
                  <a:pt x="570" y="11012"/>
                </a:lnTo>
                <a:lnTo>
                  <a:pt x="536" y="11032"/>
                </a:lnTo>
                <a:lnTo>
                  <a:pt x="581" y="11108"/>
                </a:lnTo>
                <a:cubicBezTo>
                  <a:pt x="532" y="11151"/>
                  <a:pt x="500" y="11214"/>
                  <a:pt x="500" y="11285"/>
                </a:cubicBezTo>
                <a:cubicBezTo>
                  <a:pt x="500" y="11376"/>
                  <a:pt x="552" y="11455"/>
                  <a:pt x="628" y="11494"/>
                </a:cubicBezTo>
                <a:lnTo>
                  <a:pt x="580" y="11591"/>
                </a:lnTo>
                <a:lnTo>
                  <a:pt x="615" y="11608"/>
                </a:lnTo>
                <a:lnTo>
                  <a:pt x="664" y="11509"/>
                </a:lnTo>
                <a:close/>
                <a:moveTo>
                  <a:pt x="531" y="10947"/>
                </a:moveTo>
                <a:lnTo>
                  <a:pt x="472" y="10848"/>
                </a:lnTo>
                <a:lnTo>
                  <a:pt x="439" y="10868"/>
                </a:lnTo>
                <a:lnTo>
                  <a:pt x="498" y="10967"/>
                </a:lnTo>
                <a:lnTo>
                  <a:pt x="531" y="10947"/>
                </a:lnTo>
                <a:close/>
                <a:moveTo>
                  <a:pt x="341" y="10704"/>
                </a:moveTo>
                <a:lnTo>
                  <a:pt x="400" y="10803"/>
                </a:lnTo>
                <a:lnTo>
                  <a:pt x="434" y="10783"/>
                </a:lnTo>
                <a:lnTo>
                  <a:pt x="375" y="10684"/>
                </a:lnTo>
                <a:lnTo>
                  <a:pt x="341" y="10704"/>
                </a:lnTo>
                <a:close/>
                <a:moveTo>
                  <a:pt x="82" y="10192"/>
                </a:moveTo>
                <a:lnTo>
                  <a:pt x="49" y="10212"/>
                </a:lnTo>
                <a:lnTo>
                  <a:pt x="108" y="10311"/>
                </a:lnTo>
                <a:lnTo>
                  <a:pt x="141" y="10291"/>
                </a:lnTo>
                <a:lnTo>
                  <a:pt x="82" y="10192"/>
                </a:lnTo>
                <a:close/>
                <a:moveTo>
                  <a:pt x="44" y="10127"/>
                </a:moveTo>
                <a:lnTo>
                  <a:pt x="0" y="10054"/>
                </a:lnTo>
                <a:lnTo>
                  <a:pt x="0" y="10129"/>
                </a:lnTo>
                <a:lnTo>
                  <a:pt x="10" y="10147"/>
                </a:lnTo>
                <a:lnTo>
                  <a:pt x="44" y="10127"/>
                </a:lnTo>
                <a:close/>
                <a:moveTo>
                  <a:pt x="147" y="10376"/>
                </a:moveTo>
                <a:lnTo>
                  <a:pt x="205" y="10475"/>
                </a:lnTo>
                <a:lnTo>
                  <a:pt x="239" y="10455"/>
                </a:lnTo>
                <a:lnTo>
                  <a:pt x="180" y="10356"/>
                </a:lnTo>
                <a:lnTo>
                  <a:pt x="147" y="10376"/>
                </a:lnTo>
                <a:close/>
                <a:moveTo>
                  <a:pt x="336" y="10619"/>
                </a:moveTo>
                <a:lnTo>
                  <a:pt x="277" y="10520"/>
                </a:lnTo>
                <a:lnTo>
                  <a:pt x="244" y="10540"/>
                </a:lnTo>
                <a:lnTo>
                  <a:pt x="303" y="10639"/>
                </a:lnTo>
                <a:lnTo>
                  <a:pt x="336" y="10619"/>
                </a:lnTo>
                <a:close/>
                <a:moveTo>
                  <a:pt x="18717" y="23710"/>
                </a:moveTo>
                <a:lnTo>
                  <a:pt x="18733" y="23745"/>
                </a:lnTo>
                <a:lnTo>
                  <a:pt x="18839" y="23699"/>
                </a:lnTo>
                <a:lnTo>
                  <a:pt x="18823" y="23664"/>
                </a:lnTo>
                <a:lnTo>
                  <a:pt x="18717" y="23710"/>
                </a:lnTo>
                <a:close/>
                <a:moveTo>
                  <a:pt x="18893" y="23633"/>
                </a:moveTo>
                <a:lnTo>
                  <a:pt x="18909" y="23669"/>
                </a:lnTo>
                <a:lnTo>
                  <a:pt x="19015" y="23623"/>
                </a:lnTo>
                <a:lnTo>
                  <a:pt x="18999" y="23587"/>
                </a:lnTo>
                <a:lnTo>
                  <a:pt x="18893" y="23633"/>
                </a:lnTo>
                <a:close/>
                <a:moveTo>
                  <a:pt x="20231" y="23051"/>
                </a:moveTo>
                <a:lnTo>
                  <a:pt x="20125" y="23097"/>
                </a:lnTo>
                <a:lnTo>
                  <a:pt x="20141" y="23133"/>
                </a:lnTo>
                <a:lnTo>
                  <a:pt x="20246" y="23087"/>
                </a:lnTo>
                <a:lnTo>
                  <a:pt x="20231" y="23051"/>
                </a:lnTo>
                <a:close/>
                <a:moveTo>
                  <a:pt x="19069" y="23557"/>
                </a:moveTo>
                <a:lnTo>
                  <a:pt x="19085" y="23592"/>
                </a:lnTo>
                <a:lnTo>
                  <a:pt x="19191" y="23546"/>
                </a:lnTo>
                <a:lnTo>
                  <a:pt x="19175" y="23511"/>
                </a:lnTo>
                <a:lnTo>
                  <a:pt x="19069" y="23557"/>
                </a:lnTo>
                <a:close/>
                <a:moveTo>
                  <a:pt x="17838" y="24093"/>
                </a:moveTo>
                <a:lnTo>
                  <a:pt x="17853" y="24128"/>
                </a:lnTo>
                <a:lnTo>
                  <a:pt x="17959" y="24082"/>
                </a:lnTo>
                <a:lnTo>
                  <a:pt x="17943" y="24047"/>
                </a:lnTo>
                <a:lnTo>
                  <a:pt x="17838" y="24093"/>
                </a:lnTo>
                <a:close/>
                <a:moveTo>
                  <a:pt x="17662" y="24169"/>
                </a:moveTo>
                <a:lnTo>
                  <a:pt x="17677" y="24205"/>
                </a:lnTo>
                <a:lnTo>
                  <a:pt x="17783" y="24159"/>
                </a:lnTo>
                <a:lnTo>
                  <a:pt x="17767" y="24123"/>
                </a:lnTo>
                <a:lnTo>
                  <a:pt x="17662" y="24169"/>
                </a:lnTo>
                <a:close/>
                <a:moveTo>
                  <a:pt x="18014" y="24016"/>
                </a:moveTo>
                <a:lnTo>
                  <a:pt x="18029" y="24052"/>
                </a:lnTo>
                <a:lnTo>
                  <a:pt x="18135" y="24005"/>
                </a:lnTo>
                <a:lnTo>
                  <a:pt x="18119" y="23970"/>
                </a:lnTo>
                <a:lnTo>
                  <a:pt x="18014" y="24016"/>
                </a:lnTo>
                <a:close/>
                <a:moveTo>
                  <a:pt x="18365" y="23863"/>
                </a:moveTo>
                <a:lnTo>
                  <a:pt x="18381" y="23898"/>
                </a:lnTo>
                <a:lnTo>
                  <a:pt x="18487" y="23852"/>
                </a:lnTo>
                <a:lnTo>
                  <a:pt x="18471" y="23817"/>
                </a:lnTo>
                <a:lnTo>
                  <a:pt x="18365" y="23863"/>
                </a:lnTo>
                <a:close/>
                <a:moveTo>
                  <a:pt x="18541" y="23786"/>
                </a:moveTo>
                <a:lnTo>
                  <a:pt x="18557" y="23822"/>
                </a:lnTo>
                <a:lnTo>
                  <a:pt x="18663" y="23776"/>
                </a:lnTo>
                <a:lnTo>
                  <a:pt x="18647" y="23740"/>
                </a:lnTo>
                <a:lnTo>
                  <a:pt x="18541" y="23786"/>
                </a:lnTo>
                <a:close/>
                <a:moveTo>
                  <a:pt x="18190" y="23939"/>
                </a:moveTo>
                <a:lnTo>
                  <a:pt x="18205" y="23975"/>
                </a:lnTo>
                <a:lnTo>
                  <a:pt x="18311" y="23929"/>
                </a:lnTo>
                <a:lnTo>
                  <a:pt x="18295" y="23893"/>
                </a:lnTo>
                <a:lnTo>
                  <a:pt x="18190" y="23939"/>
                </a:lnTo>
                <a:close/>
                <a:moveTo>
                  <a:pt x="17486" y="24246"/>
                </a:moveTo>
                <a:lnTo>
                  <a:pt x="17501" y="24281"/>
                </a:lnTo>
                <a:lnTo>
                  <a:pt x="17607" y="24235"/>
                </a:lnTo>
                <a:lnTo>
                  <a:pt x="17591" y="24200"/>
                </a:lnTo>
                <a:lnTo>
                  <a:pt x="17486" y="24246"/>
                </a:lnTo>
                <a:close/>
                <a:moveTo>
                  <a:pt x="20759" y="22821"/>
                </a:moveTo>
                <a:lnTo>
                  <a:pt x="20653" y="22867"/>
                </a:lnTo>
                <a:lnTo>
                  <a:pt x="20668" y="22903"/>
                </a:lnTo>
                <a:lnTo>
                  <a:pt x="20774" y="22857"/>
                </a:lnTo>
                <a:lnTo>
                  <a:pt x="20759" y="22821"/>
                </a:lnTo>
                <a:close/>
                <a:moveTo>
                  <a:pt x="20829" y="22791"/>
                </a:moveTo>
                <a:lnTo>
                  <a:pt x="20844" y="22826"/>
                </a:lnTo>
                <a:lnTo>
                  <a:pt x="20950" y="22780"/>
                </a:lnTo>
                <a:lnTo>
                  <a:pt x="20935" y="22745"/>
                </a:lnTo>
                <a:lnTo>
                  <a:pt x="20829" y="22791"/>
                </a:lnTo>
                <a:close/>
                <a:moveTo>
                  <a:pt x="19894" y="23240"/>
                </a:moveTo>
                <a:lnTo>
                  <a:pt x="19879" y="23204"/>
                </a:lnTo>
                <a:lnTo>
                  <a:pt x="19773" y="23250"/>
                </a:lnTo>
                <a:lnTo>
                  <a:pt x="19789" y="23286"/>
                </a:lnTo>
                <a:lnTo>
                  <a:pt x="19894" y="23240"/>
                </a:lnTo>
                <a:close/>
                <a:moveTo>
                  <a:pt x="20422" y="23010"/>
                </a:moveTo>
                <a:lnTo>
                  <a:pt x="20407" y="22974"/>
                </a:lnTo>
                <a:lnTo>
                  <a:pt x="20301" y="23021"/>
                </a:lnTo>
                <a:lnTo>
                  <a:pt x="20316" y="23056"/>
                </a:lnTo>
                <a:lnTo>
                  <a:pt x="20422" y="23010"/>
                </a:lnTo>
                <a:close/>
                <a:moveTo>
                  <a:pt x="20598" y="22933"/>
                </a:moveTo>
                <a:lnTo>
                  <a:pt x="20583" y="22898"/>
                </a:lnTo>
                <a:lnTo>
                  <a:pt x="20477" y="22944"/>
                </a:lnTo>
                <a:lnTo>
                  <a:pt x="20492" y="22979"/>
                </a:lnTo>
                <a:lnTo>
                  <a:pt x="20598" y="22933"/>
                </a:lnTo>
                <a:close/>
                <a:moveTo>
                  <a:pt x="20070" y="23163"/>
                </a:moveTo>
                <a:lnTo>
                  <a:pt x="20055" y="23128"/>
                </a:lnTo>
                <a:lnTo>
                  <a:pt x="19949" y="23174"/>
                </a:lnTo>
                <a:lnTo>
                  <a:pt x="19965" y="23209"/>
                </a:lnTo>
                <a:lnTo>
                  <a:pt x="20070" y="23163"/>
                </a:lnTo>
                <a:close/>
                <a:moveTo>
                  <a:pt x="16782" y="24552"/>
                </a:moveTo>
                <a:lnTo>
                  <a:pt x="16797" y="24588"/>
                </a:lnTo>
                <a:lnTo>
                  <a:pt x="16903" y="24541"/>
                </a:lnTo>
                <a:lnTo>
                  <a:pt x="16888" y="24506"/>
                </a:lnTo>
                <a:lnTo>
                  <a:pt x="16782" y="24552"/>
                </a:lnTo>
                <a:close/>
                <a:moveTo>
                  <a:pt x="17134" y="24399"/>
                </a:moveTo>
                <a:lnTo>
                  <a:pt x="17149" y="24434"/>
                </a:lnTo>
                <a:lnTo>
                  <a:pt x="17255" y="24388"/>
                </a:lnTo>
                <a:lnTo>
                  <a:pt x="17240" y="24353"/>
                </a:lnTo>
                <a:lnTo>
                  <a:pt x="17134" y="24399"/>
                </a:lnTo>
                <a:close/>
                <a:moveTo>
                  <a:pt x="16958" y="24475"/>
                </a:moveTo>
                <a:lnTo>
                  <a:pt x="16973" y="24511"/>
                </a:lnTo>
                <a:lnTo>
                  <a:pt x="17079" y="24465"/>
                </a:lnTo>
                <a:lnTo>
                  <a:pt x="17064" y="24429"/>
                </a:lnTo>
                <a:lnTo>
                  <a:pt x="16958" y="24475"/>
                </a:lnTo>
                <a:close/>
                <a:moveTo>
                  <a:pt x="16254" y="24782"/>
                </a:moveTo>
                <a:lnTo>
                  <a:pt x="16270" y="24817"/>
                </a:lnTo>
                <a:lnTo>
                  <a:pt x="16375" y="24771"/>
                </a:lnTo>
                <a:lnTo>
                  <a:pt x="16360" y="24736"/>
                </a:lnTo>
                <a:lnTo>
                  <a:pt x="16254" y="24782"/>
                </a:lnTo>
                <a:close/>
                <a:moveTo>
                  <a:pt x="15902" y="24935"/>
                </a:moveTo>
                <a:lnTo>
                  <a:pt x="15918" y="24970"/>
                </a:lnTo>
                <a:lnTo>
                  <a:pt x="16023" y="24924"/>
                </a:lnTo>
                <a:lnTo>
                  <a:pt x="16008" y="24889"/>
                </a:lnTo>
                <a:lnTo>
                  <a:pt x="15902" y="24935"/>
                </a:lnTo>
                <a:close/>
                <a:moveTo>
                  <a:pt x="16078" y="24858"/>
                </a:moveTo>
                <a:lnTo>
                  <a:pt x="16094" y="24894"/>
                </a:lnTo>
                <a:lnTo>
                  <a:pt x="16199" y="24848"/>
                </a:lnTo>
                <a:lnTo>
                  <a:pt x="16184" y="24812"/>
                </a:lnTo>
                <a:lnTo>
                  <a:pt x="16078" y="24858"/>
                </a:lnTo>
                <a:close/>
                <a:moveTo>
                  <a:pt x="15656" y="25042"/>
                </a:moveTo>
                <a:lnTo>
                  <a:pt x="15587" y="25072"/>
                </a:lnTo>
                <a:cubicBezTo>
                  <a:pt x="15566" y="25034"/>
                  <a:pt x="15536" y="25003"/>
                  <a:pt x="15498" y="24982"/>
                </a:cubicBezTo>
                <a:lnTo>
                  <a:pt x="15533" y="24895"/>
                </a:lnTo>
                <a:lnTo>
                  <a:pt x="15497" y="24881"/>
                </a:lnTo>
                <a:lnTo>
                  <a:pt x="15463" y="24966"/>
                </a:lnTo>
                <a:cubicBezTo>
                  <a:pt x="15438" y="24956"/>
                  <a:pt x="15411" y="24951"/>
                  <a:pt x="15382" y="24951"/>
                </a:cubicBezTo>
                <a:cubicBezTo>
                  <a:pt x="15355" y="24951"/>
                  <a:pt x="15329" y="24956"/>
                  <a:pt x="15304" y="24964"/>
                </a:cubicBezTo>
                <a:lnTo>
                  <a:pt x="15274" y="24891"/>
                </a:lnTo>
                <a:lnTo>
                  <a:pt x="15238" y="24906"/>
                </a:lnTo>
                <a:lnTo>
                  <a:pt x="15269" y="24980"/>
                </a:lnTo>
                <a:cubicBezTo>
                  <a:pt x="15222" y="25006"/>
                  <a:pt x="15185" y="25047"/>
                  <a:pt x="15165" y="25096"/>
                </a:cubicBezTo>
                <a:lnTo>
                  <a:pt x="15084" y="25067"/>
                </a:lnTo>
                <a:lnTo>
                  <a:pt x="15071" y="25104"/>
                </a:lnTo>
                <a:lnTo>
                  <a:pt x="15153" y="25133"/>
                </a:lnTo>
                <a:cubicBezTo>
                  <a:pt x="15150" y="25150"/>
                  <a:pt x="15147" y="25168"/>
                  <a:pt x="15147" y="25186"/>
                </a:cubicBezTo>
                <a:cubicBezTo>
                  <a:pt x="15147" y="25283"/>
                  <a:pt x="15206" y="25366"/>
                  <a:pt x="15290" y="25402"/>
                </a:cubicBezTo>
                <a:lnTo>
                  <a:pt x="15266" y="25482"/>
                </a:lnTo>
                <a:lnTo>
                  <a:pt x="15303" y="25493"/>
                </a:lnTo>
                <a:lnTo>
                  <a:pt x="15327" y="25414"/>
                </a:lnTo>
                <a:cubicBezTo>
                  <a:pt x="15344" y="25418"/>
                  <a:pt x="15363" y="25421"/>
                  <a:pt x="15382" y="25421"/>
                </a:cubicBezTo>
                <a:cubicBezTo>
                  <a:pt x="15512" y="25421"/>
                  <a:pt x="15617" y="25316"/>
                  <a:pt x="15617" y="25186"/>
                </a:cubicBezTo>
                <a:cubicBezTo>
                  <a:pt x="15617" y="25158"/>
                  <a:pt x="15612" y="25132"/>
                  <a:pt x="15603" y="25107"/>
                </a:cubicBezTo>
                <a:lnTo>
                  <a:pt x="15671" y="25077"/>
                </a:lnTo>
                <a:lnTo>
                  <a:pt x="15656" y="25042"/>
                </a:lnTo>
                <a:close/>
                <a:moveTo>
                  <a:pt x="17310" y="24322"/>
                </a:moveTo>
                <a:lnTo>
                  <a:pt x="17325" y="24358"/>
                </a:lnTo>
                <a:lnTo>
                  <a:pt x="17431" y="24312"/>
                </a:lnTo>
                <a:lnTo>
                  <a:pt x="17416" y="24276"/>
                </a:lnTo>
                <a:lnTo>
                  <a:pt x="17310" y="24322"/>
                </a:lnTo>
                <a:close/>
                <a:moveTo>
                  <a:pt x="15726" y="25011"/>
                </a:moveTo>
                <a:lnTo>
                  <a:pt x="15742" y="25047"/>
                </a:lnTo>
                <a:lnTo>
                  <a:pt x="15847" y="25001"/>
                </a:lnTo>
                <a:lnTo>
                  <a:pt x="15832" y="24965"/>
                </a:lnTo>
                <a:lnTo>
                  <a:pt x="15726" y="25011"/>
                </a:lnTo>
                <a:close/>
                <a:moveTo>
                  <a:pt x="16430" y="24705"/>
                </a:moveTo>
                <a:lnTo>
                  <a:pt x="16445" y="24741"/>
                </a:lnTo>
                <a:lnTo>
                  <a:pt x="16551" y="24695"/>
                </a:lnTo>
                <a:lnTo>
                  <a:pt x="16536" y="24659"/>
                </a:lnTo>
                <a:lnTo>
                  <a:pt x="16430" y="24705"/>
                </a:lnTo>
                <a:close/>
                <a:moveTo>
                  <a:pt x="16606" y="24629"/>
                </a:moveTo>
                <a:lnTo>
                  <a:pt x="16621" y="24664"/>
                </a:lnTo>
                <a:lnTo>
                  <a:pt x="16727" y="24618"/>
                </a:lnTo>
                <a:lnTo>
                  <a:pt x="16712" y="24582"/>
                </a:lnTo>
                <a:lnTo>
                  <a:pt x="16606" y="24629"/>
                </a:lnTo>
                <a:close/>
                <a:moveTo>
                  <a:pt x="19642" y="15266"/>
                </a:moveTo>
                <a:lnTo>
                  <a:pt x="19618" y="15235"/>
                </a:lnTo>
                <a:lnTo>
                  <a:pt x="19527" y="15306"/>
                </a:lnTo>
                <a:lnTo>
                  <a:pt x="19551" y="15337"/>
                </a:lnTo>
                <a:lnTo>
                  <a:pt x="19642" y="15266"/>
                </a:lnTo>
                <a:close/>
                <a:moveTo>
                  <a:pt x="19770" y="15117"/>
                </a:moveTo>
                <a:lnTo>
                  <a:pt x="19679" y="15188"/>
                </a:lnTo>
                <a:lnTo>
                  <a:pt x="19702" y="15218"/>
                </a:lnTo>
                <a:lnTo>
                  <a:pt x="19794" y="15147"/>
                </a:lnTo>
                <a:lnTo>
                  <a:pt x="19770" y="15117"/>
                </a:lnTo>
                <a:close/>
                <a:moveTo>
                  <a:pt x="19922" y="14999"/>
                </a:moveTo>
                <a:lnTo>
                  <a:pt x="19830" y="15070"/>
                </a:lnTo>
                <a:lnTo>
                  <a:pt x="19854" y="15100"/>
                </a:lnTo>
                <a:lnTo>
                  <a:pt x="19945" y="15029"/>
                </a:lnTo>
                <a:lnTo>
                  <a:pt x="19922" y="14999"/>
                </a:lnTo>
                <a:close/>
                <a:moveTo>
                  <a:pt x="20893" y="14242"/>
                </a:moveTo>
                <a:lnTo>
                  <a:pt x="20917" y="14273"/>
                </a:lnTo>
                <a:lnTo>
                  <a:pt x="21000" y="14208"/>
                </a:lnTo>
                <a:lnTo>
                  <a:pt x="21000" y="14191"/>
                </a:lnTo>
                <a:lnTo>
                  <a:pt x="20984" y="14171"/>
                </a:lnTo>
                <a:lnTo>
                  <a:pt x="20893" y="14242"/>
                </a:lnTo>
                <a:close/>
                <a:moveTo>
                  <a:pt x="20765" y="14391"/>
                </a:moveTo>
                <a:lnTo>
                  <a:pt x="20856" y="14320"/>
                </a:lnTo>
                <a:lnTo>
                  <a:pt x="20833" y="14289"/>
                </a:lnTo>
                <a:lnTo>
                  <a:pt x="20741" y="14360"/>
                </a:lnTo>
                <a:lnTo>
                  <a:pt x="20765" y="14391"/>
                </a:lnTo>
                <a:close/>
                <a:moveTo>
                  <a:pt x="20310" y="14746"/>
                </a:moveTo>
                <a:lnTo>
                  <a:pt x="20401" y="14675"/>
                </a:lnTo>
                <a:lnTo>
                  <a:pt x="20377" y="14644"/>
                </a:lnTo>
                <a:lnTo>
                  <a:pt x="20286" y="14715"/>
                </a:lnTo>
                <a:lnTo>
                  <a:pt x="20310" y="14746"/>
                </a:lnTo>
                <a:close/>
                <a:moveTo>
                  <a:pt x="20553" y="14556"/>
                </a:moveTo>
                <a:lnTo>
                  <a:pt x="20529" y="14526"/>
                </a:lnTo>
                <a:lnTo>
                  <a:pt x="20438" y="14597"/>
                </a:lnTo>
                <a:lnTo>
                  <a:pt x="20462" y="14627"/>
                </a:lnTo>
                <a:lnTo>
                  <a:pt x="20553" y="14556"/>
                </a:lnTo>
                <a:close/>
                <a:moveTo>
                  <a:pt x="20705" y="14438"/>
                </a:moveTo>
                <a:lnTo>
                  <a:pt x="20681" y="14408"/>
                </a:lnTo>
                <a:lnTo>
                  <a:pt x="20590" y="14479"/>
                </a:lnTo>
                <a:lnTo>
                  <a:pt x="20613" y="14509"/>
                </a:lnTo>
                <a:lnTo>
                  <a:pt x="20705" y="14438"/>
                </a:lnTo>
                <a:close/>
                <a:moveTo>
                  <a:pt x="20225" y="14762"/>
                </a:moveTo>
                <a:lnTo>
                  <a:pt x="20134" y="14833"/>
                </a:lnTo>
                <a:lnTo>
                  <a:pt x="20158" y="14864"/>
                </a:lnTo>
                <a:lnTo>
                  <a:pt x="20249" y="14793"/>
                </a:lnTo>
                <a:lnTo>
                  <a:pt x="20225" y="14762"/>
                </a:lnTo>
                <a:close/>
                <a:moveTo>
                  <a:pt x="20073" y="14880"/>
                </a:moveTo>
                <a:lnTo>
                  <a:pt x="19982" y="14951"/>
                </a:lnTo>
                <a:lnTo>
                  <a:pt x="20006" y="14982"/>
                </a:lnTo>
                <a:lnTo>
                  <a:pt x="20097" y="14911"/>
                </a:lnTo>
                <a:lnTo>
                  <a:pt x="20073" y="14880"/>
                </a:lnTo>
                <a:close/>
                <a:moveTo>
                  <a:pt x="17896" y="18893"/>
                </a:moveTo>
                <a:lnTo>
                  <a:pt x="17932" y="18907"/>
                </a:lnTo>
                <a:lnTo>
                  <a:pt x="17975" y="18799"/>
                </a:lnTo>
                <a:lnTo>
                  <a:pt x="17939" y="18785"/>
                </a:lnTo>
                <a:lnTo>
                  <a:pt x="17896" y="18893"/>
                </a:lnTo>
                <a:close/>
                <a:moveTo>
                  <a:pt x="17178" y="20685"/>
                </a:moveTo>
                <a:lnTo>
                  <a:pt x="17214" y="20700"/>
                </a:lnTo>
                <a:lnTo>
                  <a:pt x="17257" y="20592"/>
                </a:lnTo>
                <a:lnTo>
                  <a:pt x="17221" y="20578"/>
                </a:lnTo>
                <a:lnTo>
                  <a:pt x="17178" y="20685"/>
                </a:lnTo>
                <a:close/>
                <a:moveTo>
                  <a:pt x="17752" y="19251"/>
                </a:moveTo>
                <a:lnTo>
                  <a:pt x="17788" y="19266"/>
                </a:lnTo>
                <a:lnTo>
                  <a:pt x="17831" y="19158"/>
                </a:lnTo>
                <a:lnTo>
                  <a:pt x="17795" y="19144"/>
                </a:lnTo>
                <a:lnTo>
                  <a:pt x="17752" y="19251"/>
                </a:lnTo>
                <a:close/>
                <a:moveTo>
                  <a:pt x="16574" y="22191"/>
                </a:moveTo>
                <a:lnTo>
                  <a:pt x="16531" y="22299"/>
                </a:lnTo>
                <a:lnTo>
                  <a:pt x="16567" y="22314"/>
                </a:lnTo>
                <a:lnTo>
                  <a:pt x="16610" y="22206"/>
                </a:lnTo>
                <a:lnTo>
                  <a:pt x="16574" y="22191"/>
                </a:lnTo>
                <a:close/>
                <a:moveTo>
                  <a:pt x="15957" y="23733"/>
                </a:moveTo>
                <a:lnTo>
                  <a:pt x="15993" y="23748"/>
                </a:lnTo>
                <a:lnTo>
                  <a:pt x="16036" y="23640"/>
                </a:lnTo>
                <a:lnTo>
                  <a:pt x="16000" y="23626"/>
                </a:lnTo>
                <a:lnTo>
                  <a:pt x="15957" y="23733"/>
                </a:lnTo>
                <a:close/>
                <a:moveTo>
                  <a:pt x="18154" y="18247"/>
                </a:moveTo>
                <a:lnTo>
                  <a:pt x="18111" y="18355"/>
                </a:lnTo>
                <a:lnTo>
                  <a:pt x="18147" y="18369"/>
                </a:lnTo>
                <a:lnTo>
                  <a:pt x="18190" y="18262"/>
                </a:lnTo>
                <a:lnTo>
                  <a:pt x="18154" y="18247"/>
                </a:lnTo>
                <a:close/>
                <a:moveTo>
                  <a:pt x="17537" y="19789"/>
                </a:moveTo>
                <a:lnTo>
                  <a:pt x="17573" y="19804"/>
                </a:lnTo>
                <a:lnTo>
                  <a:pt x="17616" y="19696"/>
                </a:lnTo>
                <a:lnTo>
                  <a:pt x="17580" y="19681"/>
                </a:lnTo>
                <a:lnTo>
                  <a:pt x="17537" y="19789"/>
                </a:lnTo>
                <a:close/>
                <a:moveTo>
                  <a:pt x="17034" y="21044"/>
                </a:moveTo>
                <a:lnTo>
                  <a:pt x="17070" y="21059"/>
                </a:lnTo>
                <a:lnTo>
                  <a:pt x="17113" y="20951"/>
                </a:lnTo>
                <a:lnTo>
                  <a:pt x="17077" y="20936"/>
                </a:lnTo>
                <a:lnTo>
                  <a:pt x="17034" y="21044"/>
                </a:lnTo>
                <a:close/>
                <a:moveTo>
                  <a:pt x="15597" y="24630"/>
                </a:moveTo>
                <a:lnTo>
                  <a:pt x="15633" y="24644"/>
                </a:lnTo>
                <a:lnTo>
                  <a:pt x="15677" y="24537"/>
                </a:lnTo>
                <a:lnTo>
                  <a:pt x="15641" y="24522"/>
                </a:lnTo>
                <a:lnTo>
                  <a:pt x="15597" y="24630"/>
                </a:lnTo>
                <a:close/>
                <a:moveTo>
                  <a:pt x="15813" y="24092"/>
                </a:moveTo>
                <a:lnTo>
                  <a:pt x="15849" y="24106"/>
                </a:lnTo>
                <a:lnTo>
                  <a:pt x="15892" y="23999"/>
                </a:lnTo>
                <a:lnTo>
                  <a:pt x="15856" y="23984"/>
                </a:lnTo>
                <a:lnTo>
                  <a:pt x="15813" y="24092"/>
                </a:lnTo>
                <a:close/>
                <a:moveTo>
                  <a:pt x="17293" y="20399"/>
                </a:moveTo>
                <a:lnTo>
                  <a:pt x="17249" y="20506"/>
                </a:lnTo>
                <a:lnTo>
                  <a:pt x="17285" y="20521"/>
                </a:lnTo>
                <a:lnTo>
                  <a:pt x="17329" y="20413"/>
                </a:lnTo>
                <a:lnTo>
                  <a:pt x="17293" y="20399"/>
                </a:lnTo>
                <a:close/>
                <a:moveTo>
                  <a:pt x="17652" y="19502"/>
                </a:moveTo>
                <a:lnTo>
                  <a:pt x="17609" y="19610"/>
                </a:lnTo>
                <a:lnTo>
                  <a:pt x="17645" y="19624"/>
                </a:lnTo>
                <a:lnTo>
                  <a:pt x="17688" y="19517"/>
                </a:lnTo>
                <a:lnTo>
                  <a:pt x="17652" y="19502"/>
                </a:lnTo>
                <a:close/>
                <a:moveTo>
                  <a:pt x="15712" y="24343"/>
                </a:moveTo>
                <a:lnTo>
                  <a:pt x="15669" y="24451"/>
                </a:lnTo>
                <a:lnTo>
                  <a:pt x="15705" y="24465"/>
                </a:lnTo>
                <a:lnTo>
                  <a:pt x="15748" y="24357"/>
                </a:lnTo>
                <a:lnTo>
                  <a:pt x="15712" y="24343"/>
                </a:lnTo>
                <a:close/>
                <a:moveTo>
                  <a:pt x="18011" y="18606"/>
                </a:moveTo>
                <a:lnTo>
                  <a:pt x="17968" y="18713"/>
                </a:lnTo>
                <a:lnTo>
                  <a:pt x="18004" y="18728"/>
                </a:lnTo>
                <a:lnTo>
                  <a:pt x="18047" y="18620"/>
                </a:lnTo>
                <a:lnTo>
                  <a:pt x="18011" y="18606"/>
                </a:lnTo>
                <a:close/>
                <a:moveTo>
                  <a:pt x="18873" y="16454"/>
                </a:moveTo>
                <a:lnTo>
                  <a:pt x="18830" y="16562"/>
                </a:lnTo>
                <a:lnTo>
                  <a:pt x="18866" y="16576"/>
                </a:lnTo>
                <a:lnTo>
                  <a:pt x="18909" y="16469"/>
                </a:lnTo>
                <a:lnTo>
                  <a:pt x="18873" y="16454"/>
                </a:lnTo>
                <a:close/>
                <a:moveTo>
                  <a:pt x="18973" y="16203"/>
                </a:moveTo>
                <a:lnTo>
                  <a:pt x="19009" y="16218"/>
                </a:lnTo>
                <a:lnTo>
                  <a:pt x="19052" y="16110"/>
                </a:lnTo>
                <a:lnTo>
                  <a:pt x="19016" y="16096"/>
                </a:lnTo>
                <a:lnTo>
                  <a:pt x="18973" y="16203"/>
                </a:lnTo>
                <a:close/>
                <a:moveTo>
                  <a:pt x="16675" y="21941"/>
                </a:moveTo>
                <a:lnTo>
                  <a:pt x="16711" y="21955"/>
                </a:lnTo>
                <a:lnTo>
                  <a:pt x="16754" y="21847"/>
                </a:lnTo>
                <a:lnTo>
                  <a:pt x="16718" y="21833"/>
                </a:lnTo>
                <a:lnTo>
                  <a:pt x="16675" y="21941"/>
                </a:lnTo>
                <a:close/>
                <a:moveTo>
                  <a:pt x="16316" y="22837"/>
                </a:moveTo>
                <a:lnTo>
                  <a:pt x="16352" y="22851"/>
                </a:lnTo>
                <a:lnTo>
                  <a:pt x="16395" y="22744"/>
                </a:lnTo>
                <a:lnTo>
                  <a:pt x="16359" y="22729"/>
                </a:lnTo>
                <a:lnTo>
                  <a:pt x="16316" y="22837"/>
                </a:lnTo>
                <a:close/>
                <a:moveTo>
                  <a:pt x="16431" y="22550"/>
                </a:moveTo>
                <a:lnTo>
                  <a:pt x="16387" y="22658"/>
                </a:lnTo>
                <a:lnTo>
                  <a:pt x="16424" y="22672"/>
                </a:lnTo>
                <a:lnTo>
                  <a:pt x="16467" y="22565"/>
                </a:lnTo>
                <a:lnTo>
                  <a:pt x="16431" y="22550"/>
                </a:lnTo>
                <a:close/>
                <a:moveTo>
                  <a:pt x="17393" y="20148"/>
                </a:moveTo>
                <a:lnTo>
                  <a:pt x="17429" y="20162"/>
                </a:lnTo>
                <a:lnTo>
                  <a:pt x="17472" y="20054"/>
                </a:lnTo>
                <a:lnTo>
                  <a:pt x="17436" y="20040"/>
                </a:lnTo>
                <a:lnTo>
                  <a:pt x="17393" y="20148"/>
                </a:lnTo>
                <a:close/>
                <a:moveTo>
                  <a:pt x="16072" y="23446"/>
                </a:moveTo>
                <a:lnTo>
                  <a:pt x="16028" y="23554"/>
                </a:lnTo>
                <a:lnTo>
                  <a:pt x="16064" y="23569"/>
                </a:lnTo>
                <a:lnTo>
                  <a:pt x="16108" y="23461"/>
                </a:lnTo>
                <a:lnTo>
                  <a:pt x="16072" y="23446"/>
                </a:lnTo>
                <a:close/>
                <a:moveTo>
                  <a:pt x="18370" y="17709"/>
                </a:moveTo>
                <a:lnTo>
                  <a:pt x="18327" y="17817"/>
                </a:lnTo>
                <a:lnTo>
                  <a:pt x="18363" y="17831"/>
                </a:lnTo>
                <a:lnTo>
                  <a:pt x="18406" y="17724"/>
                </a:lnTo>
                <a:lnTo>
                  <a:pt x="18370" y="17709"/>
                </a:lnTo>
                <a:close/>
                <a:moveTo>
                  <a:pt x="18614" y="17100"/>
                </a:moveTo>
                <a:lnTo>
                  <a:pt x="18650" y="17114"/>
                </a:lnTo>
                <a:lnTo>
                  <a:pt x="18693" y="17007"/>
                </a:lnTo>
                <a:lnTo>
                  <a:pt x="18657" y="16992"/>
                </a:lnTo>
                <a:lnTo>
                  <a:pt x="18614" y="17100"/>
                </a:lnTo>
                <a:close/>
                <a:moveTo>
                  <a:pt x="18255" y="17996"/>
                </a:moveTo>
                <a:lnTo>
                  <a:pt x="18291" y="18011"/>
                </a:lnTo>
                <a:lnTo>
                  <a:pt x="18334" y="17903"/>
                </a:lnTo>
                <a:lnTo>
                  <a:pt x="18298" y="17889"/>
                </a:lnTo>
                <a:lnTo>
                  <a:pt x="18255" y="17996"/>
                </a:lnTo>
                <a:close/>
                <a:moveTo>
                  <a:pt x="18514" y="17351"/>
                </a:moveTo>
                <a:lnTo>
                  <a:pt x="18470" y="17458"/>
                </a:lnTo>
                <a:lnTo>
                  <a:pt x="18506" y="17473"/>
                </a:lnTo>
                <a:lnTo>
                  <a:pt x="18550" y="17365"/>
                </a:lnTo>
                <a:lnTo>
                  <a:pt x="18514" y="17351"/>
                </a:lnTo>
                <a:close/>
                <a:moveTo>
                  <a:pt x="16172" y="23196"/>
                </a:moveTo>
                <a:lnTo>
                  <a:pt x="16208" y="23210"/>
                </a:lnTo>
                <a:lnTo>
                  <a:pt x="16251" y="23102"/>
                </a:lnTo>
                <a:lnTo>
                  <a:pt x="16215" y="23088"/>
                </a:lnTo>
                <a:lnTo>
                  <a:pt x="16172" y="23196"/>
                </a:lnTo>
                <a:close/>
                <a:moveTo>
                  <a:pt x="16933" y="21295"/>
                </a:moveTo>
                <a:lnTo>
                  <a:pt x="16890" y="21403"/>
                </a:lnTo>
                <a:lnTo>
                  <a:pt x="16926" y="21417"/>
                </a:lnTo>
                <a:lnTo>
                  <a:pt x="16969" y="21309"/>
                </a:lnTo>
                <a:lnTo>
                  <a:pt x="16933" y="21295"/>
                </a:lnTo>
                <a:close/>
                <a:moveTo>
                  <a:pt x="17400" y="20234"/>
                </a:moveTo>
                <a:lnTo>
                  <a:pt x="17364" y="20219"/>
                </a:lnTo>
                <a:lnTo>
                  <a:pt x="17321" y="20327"/>
                </a:lnTo>
                <a:lnTo>
                  <a:pt x="17357" y="20341"/>
                </a:lnTo>
                <a:lnTo>
                  <a:pt x="17400" y="20234"/>
                </a:lnTo>
                <a:close/>
                <a:moveTo>
                  <a:pt x="16682" y="22027"/>
                </a:moveTo>
                <a:lnTo>
                  <a:pt x="16646" y="22012"/>
                </a:lnTo>
                <a:lnTo>
                  <a:pt x="16603" y="22120"/>
                </a:lnTo>
                <a:lnTo>
                  <a:pt x="16639" y="22134"/>
                </a:lnTo>
                <a:lnTo>
                  <a:pt x="16682" y="22027"/>
                </a:lnTo>
                <a:close/>
                <a:moveTo>
                  <a:pt x="16898" y="21489"/>
                </a:moveTo>
                <a:lnTo>
                  <a:pt x="16862" y="21474"/>
                </a:lnTo>
                <a:lnTo>
                  <a:pt x="16818" y="21582"/>
                </a:lnTo>
                <a:lnTo>
                  <a:pt x="16854" y="21596"/>
                </a:lnTo>
                <a:lnTo>
                  <a:pt x="16898" y="21489"/>
                </a:lnTo>
                <a:close/>
                <a:moveTo>
                  <a:pt x="18837" y="16648"/>
                </a:moveTo>
                <a:lnTo>
                  <a:pt x="18801" y="16634"/>
                </a:lnTo>
                <a:lnTo>
                  <a:pt x="18758" y="16741"/>
                </a:lnTo>
                <a:lnTo>
                  <a:pt x="18794" y="16756"/>
                </a:lnTo>
                <a:lnTo>
                  <a:pt x="18837" y="16648"/>
                </a:lnTo>
                <a:close/>
                <a:moveTo>
                  <a:pt x="16826" y="21668"/>
                </a:moveTo>
                <a:lnTo>
                  <a:pt x="16790" y="21654"/>
                </a:lnTo>
                <a:lnTo>
                  <a:pt x="16747" y="21761"/>
                </a:lnTo>
                <a:lnTo>
                  <a:pt x="16783" y="21776"/>
                </a:lnTo>
                <a:lnTo>
                  <a:pt x="16826" y="21668"/>
                </a:lnTo>
                <a:close/>
                <a:moveTo>
                  <a:pt x="16539" y="22385"/>
                </a:moveTo>
                <a:lnTo>
                  <a:pt x="16502" y="22371"/>
                </a:lnTo>
                <a:lnTo>
                  <a:pt x="16459" y="22478"/>
                </a:lnTo>
                <a:lnTo>
                  <a:pt x="16495" y="22493"/>
                </a:lnTo>
                <a:lnTo>
                  <a:pt x="16539" y="22385"/>
                </a:lnTo>
                <a:close/>
                <a:moveTo>
                  <a:pt x="19124" y="15931"/>
                </a:moveTo>
                <a:lnTo>
                  <a:pt x="19088" y="15916"/>
                </a:lnTo>
                <a:lnTo>
                  <a:pt x="19045" y="16024"/>
                </a:lnTo>
                <a:lnTo>
                  <a:pt x="19081" y="16038"/>
                </a:lnTo>
                <a:lnTo>
                  <a:pt x="19124" y="15931"/>
                </a:lnTo>
                <a:close/>
                <a:moveTo>
                  <a:pt x="16280" y="23031"/>
                </a:moveTo>
                <a:lnTo>
                  <a:pt x="16323" y="22923"/>
                </a:lnTo>
                <a:lnTo>
                  <a:pt x="16287" y="22909"/>
                </a:lnTo>
                <a:lnTo>
                  <a:pt x="16244" y="23016"/>
                </a:lnTo>
                <a:lnTo>
                  <a:pt x="16280" y="23031"/>
                </a:lnTo>
                <a:close/>
                <a:moveTo>
                  <a:pt x="15605" y="24716"/>
                </a:moveTo>
                <a:lnTo>
                  <a:pt x="15569" y="24702"/>
                </a:lnTo>
                <a:lnTo>
                  <a:pt x="15526" y="24809"/>
                </a:lnTo>
                <a:lnTo>
                  <a:pt x="15562" y="24824"/>
                </a:lnTo>
                <a:lnTo>
                  <a:pt x="15605" y="24716"/>
                </a:lnTo>
                <a:close/>
                <a:moveTo>
                  <a:pt x="15964" y="23819"/>
                </a:moveTo>
                <a:lnTo>
                  <a:pt x="15928" y="23805"/>
                </a:lnTo>
                <a:lnTo>
                  <a:pt x="15885" y="23913"/>
                </a:lnTo>
                <a:lnTo>
                  <a:pt x="15921" y="23927"/>
                </a:lnTo>
                <a:lnTo>
                  <a:pt x="15964" y="23819"/>
                </a:lnTo>
                <a:close/>
                <a:moveTo>
                  <a:pt x="18981" y="16289"/>
                </a:moveTo>
                <a:lnTo>
                  <a:pt x="18945" y="16275"/>
                </a:lnTo>
                <a:lnTo>
                  <a:pt x="18901" y="16383"/>
                </a:lnTo>
                <a:lnTo>
                  <a:pt x="18937" y="16397"/>
                </a:lnTo>
                <a:lnTo>
                  <a:pt x="18981" y="16289"/>
                </a:lnTo>
                <a:close/>
                <a:moveTo>
                  <a:pt x="17142" y="20879"/>
                </a:moveTo>
                <a:lnTo>
                  <a:pt x="17185" y="20772"/>
                </a:lnTo>
                <a:lnTo>
                  <a:pt x="17149" y="20757"/>
                </a:lnTo>
                <a:lnTo>
                  <a:pt x="17106" y="20865"/>
                </a:lnTo>
                <a:lnTo>
                  <a:pt x="17142" y="20879"/>
                </a:lnTo>
                <a:close/>
                <a:moveTo>
                  <a:pt x="18578" y="17293"/>
                </a:moveTo>
                <a:lnTo>
                  <a:pt x="18621" y="17186"/>
                </a:lnTo>
                <a:lnTo>
                  <a:pt x="18585" y="17171"/>
                </a:lnTo>
                <a:lnTo>
                  <a:pt x="18542" y="17279"/>
                </a:lnTo>
                <a:lnTo>
                  <a:pt x="18578" y="17293"/>
                </a:lnTo>
                <a:close/>
                <a:moveTo>
                  <a:pt x="18119" y="18441"/>
                </a:moveTo>
                <a:lnTo>
                  <a:pt x="18083" y="18426"/>
                </a:lnTo>
                <a:lnTo>
                  <a:pt x="18039" y="18534"/>
                </a:lnTo>
                <a:lnTo>
                  <a:pt x="18076" y="18548"/>
                </a:lnTo>
                <a:lnTo>
                  <a:pt x="18119" y="18441"/>
                </a:lnTo>
                <a:close/>
                <a:moveTo>
                  <a:pt x="18262" y="18082"/>
                </a:moveTo>
                <a:lnTo>
                  <a:pt x="18226" y="18068"/>
                </a:lnTo>
                <a:lnTo>
                  <a:pt x="18183" y="18176"/>
                </a:lnTo>
                <a:lnTo>
                  <a:pt x="18219" y="18190"/>
                </a:lnTo>
                <a:lnTo>
                  <a:pt x="18262" y="18082"/>
                </a:lnTo>
                <a:close/>
                <a:moveTo>
                  <a:pt x="18478" y="17544"/>
                </a:moveTo>
                <a:lnTo>
                  <a:pt x="18442" y="17530"/>
                </a:lnTo>
                <a:lnTo>
                  <a:pt x="18399" y="17638"/>
                </a:lnTo>
                <a:lnTo>
                  <a:pt x="18435" y="17652"/>
                </a:lnTo>
                <a:lnTo>
                  <a:pt x="18478" y="17544"/>
                </a:lnTo>
                <a:close/>
                <a:moveTo>
                  <a:pt x="18765" y="16827"/>
                </a:moveTo>
                <a:lnTo>
                  <a:pt x="18729" y="16813"/>
                </a:lnTo>
                <a:lnTo>
                  <a:pt x="18686" y="16920"/>
                </a:lnTo>
                <a:lnTo>
                  <a:pt x="18722" y="16935"/>
                </a:lnTo>
                <a:lnTo>
                  <a:pt x="18765" y="16827"/>
                </a:lnTo>
                <a:close/>
                <a:moveTo>
                  <a:pt x="17860" y="19086"/>
                </a:moveTo>
                <a:lnTo>
                  <a:pt x="17903" y="18979"/>
                </a:lnTo>
                <a:lnTo>
                  <a:pt x="17867" y="18964"/>
                </a:lnTo>
                <a:lnTo>
                  <a:pt x="17824" y="19072"/>
                </a:lnTo>
                <a:lnTo>
                  <a:pt x="17860" y="19086"/>
                </a:lnTo>
                <a:close/>
                <a:moveTo>
                  <a:pt x="17501" y="19983"/>
                </a:moveTo>
                <a:lnTo>
                  <a:pt x="17544" y="19875"/>
                </a:lnTo>
                <a:lnTo>
                  <a:pt x="17508" y="19861"/>
                </a:lnTo>
                <a:lnTo>
                  <a:pt x="17465" y="19968"/>
                </a:lnTo>
                <a:lnTo>
                  <a:pt x="17501" y="19983"/>
                </a:lnTo>
                <a:close/>
                <a:moveTo>
                  <a:pt x="15820" y="24178"/>
                </a:moveTo>
                <a:lnTo>
                  <a:pt x="15784" y="24164"/>
                </a:lnTo>
                <a:lnTo>
                  <a:pt x="15741" y="24271"/>
                </a:lnTo>
                <a:lnTo>
                  <a:pt x="15777" y="24286"/>
                </a:lnTo>
                <a:lnTo>
                  <a:pt x="15820" y="24178"/>
                </a:lnTo>
                <a:close/>
                <a:moveTo>
                  <a:pt x="17041" y="21130"/>
                </a:moveTo>
                <a:lnTo>
                  <a:pt x="17005" y="21116"/>
                </a:lnTo>
                <a:lnTo>
                  <a:pt x="16962" y="21223"/>
                </a:lnTo>
                <a:lnTo>
                  <a:pt x="16998" y="21238"/>
                </a:lnTo>
                <a:lnTo>
                  <a:pt x="17041" y="21130"/>
                </a:lnTo>
                <a:close/>
                <a:moveTo>
                  <a:pt x="17760" y="19337"/>
                </a:moveTo>
                <a:lnTo>
                  <a:pt x="17723" y="19323"/>
                </a:lnTo>
                <a:lnTo>
                  <a:pt x="17680" y="19431"/>
                </a:lnTo>
                <a:lnTo>
                  <a:pt x="17716" y="19445"/>
                </a:lnTo>
                <a:lnTo>
                  <a:pt x="17760" y="19337"/>
                </a:lnTo>
                <a:close/>
                <a:moveTo>
                  <a:pt x="16179" y="23282"/>
                </a:moveTo>
                <a:lnTo>
                  <a:pt x="16143" y="23267"/>
                </a:lnTo>
                <a:lnTo>
                  <a:pt x="16100" y="23375"/>
                </a:lnTo>
                <a:lnTo>
                  <a:pt x="16136" y="23389"/>
                </a:lnTo>
                <a:lnTo>
                  <a:pt x="16179" y="23282"/>
                </a:lnTo>
                <a:close/>
                <a:moveTo>
                  <a:pt x="19885" y="15841"/>
                </a:moveTo>
                <a:lnTo>
                  <a:pt x="19781" y="15794"/>
                </a:lnTo>
                <a:lnTo>
                  <a:pt x="19765" y="15829"/>
                </a:lnTo>
                <a:lnTo>
                  <a:pt x="19870" y="15876"/>
                </a:lnTo>
                <a:lnTo>
                  <a:pt x="19885" y="15841"/>
                </a:lnTo>
                <a:close/>
                <a:moveTo>
                  <a:pt x="20234" y="15997"/>
                </a:moveTo>
                <a:lnTo>
                  <a:pt x="20129" y="15950"/>
                </a:lnTo>
                <a:lnTo>
                  <a:pt x="20113" y="15986"/>
                </a:lnTo>
                <a:lnTo>
                  <a:pt x="20218" y="16033"/>
                </a:lnTo>
                <a:lnTo>
                  <a:pt x="20234" y="15997"/>
                </a:lnTo>
                <a:close/>
                <a:moveTo>
                  <a:pt x="20408" y="16075"/>
                </a:moveTo>
                <a:lnTo>
                  <a:pt x="20303" y="16028"/>
                </a:lnTo>
                <a:lnTo>
                  <a:pt x="20287" y="16064"/>
                </a:lnTo>
                <a:lnTo>
                  <a:pt x="20392" y="16111"/>
                </a:lnTo>
                <a:lnTo>
                  <a:pt x="20408" y="16075"/>
                </a:lnTo>
                <a:close/>
                <a:moveTo>
                  <a:pt x="20931" y="16310"/>
                </a:moveTo>
                <a:lnTo>
                  <a:pt x="20826" y="16263"/>
                </a:lnTo>
                <a:lnTo>
                  <a:pt x="20810" y="16298"/>
                </a:lnTo>
                <a:lnTo>
                  <a:pt x="20915" y="16345"/>
                </a:lnTo>
                <a:lnTo>
                  <a:pt x="20931" y="16310"/>
                </a:lnTo>
                <a:close/>
                <a:moveTo>
                  <a:pt x="20060" y="15919"/>
                </a:moveTo>
                <a:lnTo>
                  <a:pt x="19955" y="15872"/>
                </a:lnTo>
                <a:lnTo>
                  <a:pt x="19939" y="15908"/>
                </a:lnTo>
                <a:lnTo>
                  <a:pt x="20044" y="15955"/>
                </a:lnTo>
                <a:lnTo>
                  <a:pt x="20060" y="15919"/>
                </a:lnTo>
                <a:close/>
                <a:moveTo>
                  <a:pt x="20582" y="16154"/>
                </a:moveTo>
                <a:lnTo>
                  <a:pt x="20478" y="16107"/>
                </a:lnTo>
                <a:lnTo>
                  <a:pt x="20462" y="16142"/>
                </a:lnTo>
                <a:lnTo>
                  <a:pt x="20567" y="16189"/>
                </a:lnTo>
                <a:lnTo>
                  <a:pt x="20582" y="16154"/>
                </a:lnTo>
                <a:close/>
                <a:moveTo>
                  <a:pt x="21000" y="16342"/>
                </a:moveTo>
                <a:lnTo>
                  <a:pt x="20985" y="16376"/>
                </a:lnTo>
                <a:lnTo>
                  <a:pt x="21000" y="16383"/>
                </a:lnTo>
                <a:lnTo>
                  <a:pt x="21000" y="16342"/>
                </a:lnTo>
                <a:close/>
                <a:moveTo>
                  <a:pt x="19711" y="15763"/>
                </a:moveTo>
                <a:lnTo>
                  <a:pt x="19606" y="15716"/>
                </a:lnTo>
                <a:lnTo>
                  <a:pt x="19590" y="15751"/>
                </a:lnTo>
                <a:lnTo>
                  <a:pt x="19695" y="15798"/>
                </a:lnTo>
                <a:lnTo>
                  <a:pt x="19711" y="15763"/>
                </a:lnTo>
                <a:close/>
                <a:moveTo>
                  <a:pt x="20757" y="16232"/>
                </a:moveTo>
                <a:lnTo>
                  <a:pt x="20652" y="16185"/>
                </a:lnTo>
                <a:lnTo>
                  <a:pt x="20636" y="16220"/>
                </a:lnTo>
                <a:lnTo>
                  <a:pt x="20741" y="16267"/>
                </a:lnTo>
                <a:lnTo>
                  <a:pt x="20757" y="16232"/>
                </a:lnTo>
                <a:close/>
                <a:moveTo>
                  <a:pt x="18216" y="14322"/>
                </a:moveTo>
                <a:lnTo>
                  <a:pt x="18139" y="14230"/>
                </a:lnTo>
                <a:lnTo>
                  <a:pt x="18109" y="14255"/>
                </a:lnTo>
                <a:lnTo>
                  <a:pt x="18186" y="14346"/>
                </a:lnTo>
                <a:lnTo>
                  <a:pt x="18216" y="14322"/>
                </a:lnTo>
                <a:close/>
                <a:moveTo>
                  <a:pt x="18086" y="14168"/>
                </a:moveTo>
                <a:lnTo>
                  <a:pt x="18009" y="14076"/>
                </a:lnTo>
                <a:lnTo>
                  <a:pt x="17980" y="14101"/>
                </a:lnTo>
                <a:lnTo>
                  <a:pt x="18057" y="14193"/>
                </a:lnTo>
                <a:lnTo>
                  <a:pt x="18086" y="14168"/>
                </a:lnTo>
                <a:close/>
                <a:moveTo>
                  <a:pt x="18991" y="15245"/>
                </a:moveTo>
                <a:lnTo>
                  <a:pt x="18914" y="15153"/>
                </a:lnTo>
                <a:lnTo>
                  <a:pt x="18885" y="15178"/>
                </a:lnTo>
                <a:lnTo>
                  <a:pt x="18962" y="15270"/>
                </a:lnTo>
                <a:lnTo>
                  <a:pt x="18991" y="15245"/>
                </a:lnTo>
                <a:close/>
                <a:moveTo>
                  <a:pt x="18603" y="14783"/>
                </a:moveTo>
                <a:lnTo>
                  <a:pt x="18526" y="14691"/>
                </a:lnTo>
                <a:lnTo>
                  <a:pt x="18497" y="14716"/>
                </a:lnTo>
                <a:lnTo>
                  <a:pt x="18574" y="14808"/>
                </a:lnTo>
                <a:lnTo>
                  <a:pt x="18603" y="14783"/>
                </a:lnTo>
                <a:close/>
                <a:moveTo>
                  <a:pt x="18862" y="15091"/>
                </a:moveTo>
                <a:lnTo>
                  <a:pt x="18785" y="14999"/>
                </a:lnTo>
                <a:lnTo>
                  <a:pt x="18755" y="15024"/>
                </a:lnTo>
                <a:lnTo>
                  <a:pt x="18832" y="15116"/>
                </a:lnTo>
                <a:lnTo>
                  <a:pt x="18862" y="15091"/>
                </a:lnTo>
                <a:close/>
                <a:moveTo>
                  <a:pt x="18733" y="14937"/>
                </a:moveTo>
                <a:lnTo>
                  <a:pt x="18656" y="14845"/>
                </a:lnTo>
                <a:lnTo>
                  <a:pt x="18626" y="14870"/>
                </a:lnTo>
                <a:lnTo>
                  <a:pt x="18703" y="14962"/>
                </a:lnTo>
                <a:lnTo>
                  <a:pt x="18733" y="14937"/>
                </a:lnTo>
                <a:close/>
                <a:moveTo>
                  <a:pt x="18474" y="14629"/>
                </a:moveTo>
                <a:lnTo>
                  <a:pt x="18397" y="14537"/>
                </a:lnTo>
                <a:lnTo>
                  <a:pt x="18367" y="14562"/>
                </a:lnTo>
                <a:lnTo>
                  <a:pt x="18445" y="14654"/>
                </a:lnTo>
                <a:lnTo>
                  <a:pt x="18474" y="14629"/>
                </a:lnTo>
                <a:close/>
                <a:moveTo>
                  <a:pt x="18268" y="14384"/>
                </a:moveTo>
                <a:lnTo>
                  <a:pt x="18238" y="14409"/>
                </a:lnTo>
                <a:lnTo>
                  <a:pt x="18315" y="14500"/>
                </a:lnTo>
                <a:lnTo>
                  <a:pt x="18345" y="14475"/>
                </a:lnTo>
                <a:lnTo>
                  <a:pt x="18268" y="14384"/>
                </a:lnTo>
                <a:close/>
                <a:moveTo>
                  <a:pt x="2344" y="6390"/>
                </a:moveTo>
                <a:lnTo>
                  <a:pt x="2240" y="6445"/>
                </a:lnTo>
                <a:lnTo>
                  <a:pt x="2258" y="6480"/>
                </a:lnTo>
                <a:lnTo>
                  <a:pt x="2362" y="6424"/>
                </a:lnTo>
                <a:lnTo>
                  <a:pt x="2344" y="6390"/>
                </a:lnTo>
                <a:close/>
                <a:moveTo>
                  <a:pt x="1391" y="6946"/>
                </a:moveTo>
                <a:lnTo>
                  <a:pt x="1494" y="6890"/>
                </a:lnTo>
                <a:lnTo>
                  <a:pt x="1476" y="6856"/>
                </a:lnTo>
                <a:lnTo>
                  <a:pt x="1372" y="6912"/>
                </a:lnTo>
                <a:lnTo>
                  <a:pt x="1391" y="6946"/>
                </a:lnTo>
                <a:close/>
                <a:moveTo>
                  <a:pt x="1564" y="6853"/>
                </a:moveTo>
                <a:lnTo>
                  <a:pt x="1668" y="6797"/>
                </a:lnTo>
                <a:lnTo>
                  <a:pt x="1650" y="6763"/>
                </a:lnTo>
                <a:lnTo>
                  <a:pt x="1546" y="6819"/>
                </a:lnTo>
                <a:lnTo>
                  <a:pt x="1564" y="6853"/>
                </a:lnTo>
                <a:close/>
                <a:moveTo>
                  <a:pt x="2865" y="6110"/>
                </a:moveTo>
                <a:lnTo>
                  <a:pt x="2761" y="6166"/>
                </a:lnTo>
                <a:lnTo>
                  <a:pt x="2779" y="6200"/>
                </a:lnTo>
                <a:lnTo>
                  <a:pt x="2883" y="6144"/>
                </a:lnTo>
                <a:lnTo>
                  <a:pt x="2865" y="6110"/>
                </a:lnTo>
                <a:close/>
                <a:moveTo>
                  <a:pt x="3300" y="5920"/>
                </a:moveTo>
                <a:lnTo>
                  <a:pt x="3378" y="5877"/>
                </a:lnTo>
                <a:cubicBezTo>
                  <a:pt x="3421" y="5934"/>
                  <a:pt x="3489" y="5970"/>
                  <a:pt x="3565" y="5970"/>
                </a:cubicBezTo>
                <a:cubicBezTo>
                  <a:pt x="3682" y="5970"/>
                  <a:pt x="3779" y="5884"/>
                  <a:pt x="3797" y="5772"/>
                </a:cubicBezTo>
                <a:lnTo>
                  <a:pt x="3885" y="5778"/>
                </a:lnTo>
                <a:lnTo>
                  <a:pt x="3888" y="5740"/>
                </a:lnTo>
                <a:lnTo>
                  <a:pt x="3800" y="5733"/>
                </a:lnTo>
                <a:cubicBezTo>
                  <a:pt x="3799" y="5604"/>
                  <a:pt x="3694" y="5500"/>
                  <a:pt x="3565" y="5500"/>
                </a:cubicBezTo>
                <a:cubicBezTo>
                  <a:pt x="3472" y="5500"/>
                  <a:pt x="3392" y="5554"/>
                  <a:pt x="3354" y="5632"/>
                </a:cubicBezTo>
                <a:lnTo>
                  <a:pt x="3286" y="5600"/>
                </a:lnTo>
                <a:lnTo>
                  <a:pt x="3270" y="5635"/>
                </a:lnTo>
                <a:lnTo>
                  <a:pt x="3340" y="5669"/>
                </a:lnTo>
                <a:cubicBezTo>
                  <a:pt x="3333" y="5690"/>
                  <a:pt x="3330" y="5712"/>
                  <a:pt x="3330" y="5735"/>
                </a:cubicBezTo>
                <a:cubicBezTo>
                  <a:pt x="3330" y="5775"/>
                  <a:pt x="3340" y="5812"/>
                  <a:pt x="3357" y="5845"/>
                </a:cubicBezTo>
                <a:lnTo>
                  <a:pt x="3281" y="5886"/>
                </a:lnTo>
                <a:lnTo>
                  <a:pt x="3300" y="5920"/>
                </a:lnTo>
                <a:close/>
                <a:moveTo>
                  <a:pt x="3038" y="6016"/>
                </a:moveTo>
                <a:lnTo>
                  <a:pt x="2934" y="6072"/>
                </a:lnTo>
                <a:lnTo>
                  <a:pt x="2953" y="6106"/>
                </a:lnTo>
                <a:lnTo>
                  <a:pt x="3056" y="6051"/>
                </a:lnTo>
                <a:lnTo>
                  <a:pt x="3038" y="6016"/>
                </a:lnTo>
                <a:close/>
                <a:moveTo>
                  <a:pt x="3230" y="5957"/>
                </a:moveTo>
                <a:lnTo>
                  <a:pt x="3212" y="5923"/>
                </a:lnTo>
                <a:lnTo>
                  <a:pt x="3108" y="5979"/>
                </a:lnTo>
                <a:lnTo>
                  <a:pt x="3126" y="6013"/>
                </a:lnTo>
                <a:lnTo>
                  <a:pt x="3230" y="5957"/>
                </a:lnTo>
                <a:close/>
                <a:moveTo>
                  <a:pt x="2170" y="6483"/>
                </a:moveTo>
                <a:lnTo>
                  <a:pt x="2066" y="6539"/>
                </a:lnTo>
                <a:lnTo>
                  <a:pt x="2085" y="6573"/>
                </a:lnTo>
                <a:lnTo>
                  <a:pt x="2189" y="6517"/>
                </a:lnTo>
                <a:lnTo>
                  <a:pt x="2170" y="6483"/>
                </a:lnTo>
                <a:close/>
                <a:moveTo>
                  <a:pt x="2691" y="6203"/>
                </a:moveTo>
                <a:lnTo>
                  <a:pt x="2587" y="6259"/>
                </a:lnTo>
                <a:lnTo>
                  <a:pt x="2605" y="6293"/>
                </a:lnTo>
                <a:lnTo>
                  <a:pt x="2709" y="6237"/>
                </a:lnTo>
                <a:lnTo>
                  <a:pt x="2691" y="6203"/>
                </a:lnTo>
                <a:close/>
                <a:moveTo>
                  <a:pt x="2517" y="6296"/>
                </a:moveTo>
                <a:lnTo>
                  <a:pt x="2414" y="6352"/>
                </a:lnTo>
                <a:lnTo>
                  <a:pt x="2432" y="6386"/>
                </a:lnTo>
                <a:lnTo>
                  <a:pt x="2536" y="6330"/>
                </a:lnTo>
                <a:lnTo>
                  <a:pt x="2517" y="6296"/>
                </a:lnTo>
                <a:close/>
                <a:moveTo>
                  <a:pt x="1217" y="7040"/>
                </a:moveTo>
                <a:lnTo>
                  <a:pt x="1321" y="6984"/>
                </a:lnTo>
                <a:lnTo>
                  <a:pt x="1302" y="6949"/>
                </a:lnTo>
                <a:lnTo>
                  <a:pt x="1199" y="7005"/>
                </a:lnTo>
                <a:lnTo>
                  <a:pt x="1217" y="7040"/>
                </a:lnTo>
                <a:close/>
                <a:moveTo>
                  <a:pt x="349" y="7506"/>
                </a:moveTo>
                <a:lnTo>
                  <a:pt x="453" y="7450"/>
                </a:lnTo>
                <a:lnTo>
                  <a:pt x="435" y="7416"/>
                </a:lnTo>
                <a:lnTo>
                  <a:pt x="331" y="7472"/>
                </a:lnTo>
                <a:lnTo>
                  <a:pt x="349" y="7506"/>
                </a:lnTo>
                <a:close/>
                <a:moveTo>
                  <a:pt x="106" y="7637"/>
                </a:moveTo>
                <a:lnTo>
                  <a:pt x="88" y="7603"/>
                </a:lnTo>
                <a:lnTo>
                  <a:pt x="0" y="7650"/>
                </a:lnTo>
                <a:lnTo>
                  <a:pt x="0" y="7689"/>
                </a:lnTo>
                <a:lnTo>
                  <a:pt x="2" y="7693"/>
                </a:lnTo>
                <a:lnTo>
                  <a:pt x="106" y="7637"/>
                </a:lnTo>
                <a:close/>
                <a:moveTo>
                  <a:pt x="176" y="7599"/>
                </a:moveTo>
                <a:lnTo>
                  <a:pt x="279" y="7544"/>
                </a:lnTo>
                <a:lnTo>
                  <a:pt x="261" y="7509"/>
                </a:lnTo>
                <a:lnTo>
                  <a:pt x="157" y="7565"/>
                </a:lnTo>
                <a:lnTo>
                  <a:pt x="176" y="7599"/>
                </a:lnTo>
                <a:close/>
                <a:moveTo>
                  <a:pt x="1043" y="7133"/>
                </a:moveTo>
                <a:lnTo>
                  <a:pt x="1147" y="7077"/>
                </a:lnTo>
                <a:lnTo>
                  <a:pt x="1129" y="7043"/>
                </a:lnTo>
                <a:lnTo>
                  <a:pt x="1025" y="7099"/>
                </a:lnTo>
                <a:lnTo>
                  <a:pt x="1043" y="7133"/>
                </a:lnTo>
                <a:close/>
                <a:moveTo>
                  <a:pt x="1997" y="6576"/>
                </a:moveTo>
                <a:lnTo>
                  <a:pt x="1893" y="6632"/>
                </a:lnTo>
                <a:lnTo>
                  <a:pt x="1911" y="6666"/>
                </a:lnTo>
                <a:lnTo>
                  <a:pt x="2015" y="6610"/>
                </a:lnTo>
                <a:lnTo>
                  <a:pt x="1997" y="6576"/>
                </a:lnTo>
                <a:close/>
                <a:moveTo>
                  <a:pt x="1823" y="6670"/>
                </a:moveTo>
                <a:lnTo>
                  <a:pt x="1719" y="6725"/>
                </a:lnTo>
                <a:lnTo>
                  <a:pt x="1738" y="6760"/>
                </a:lnTo>
                <a:lnTo>
                  <a:pt x="1842" y="6704"/>
                </a:lnTo>
                <a:lnTo>
                  <a:pt x="1823" y="6670"/>
                </a:lnTo>
                <a:close/>
                <a:moveTo>
                  <a:pt x="870" y="7226"/>
                </a:moveTo>
                <a:lnTo>
                  <a:pt x="974" y="7170"/>
                </a:lnTo>
                <a:lnTo>
                  <a:pt x="955" y="7136"/>
                </a:lnTo>
                <a:lnTo>
                  <a:pt x="851" y="7192"/>
                </a:lnTo>
                <a:lnTo>
                  <a:pt x="870" y="7226"/>
                </a:lnTo>
                <a:close/>
                <a:moveTo>
                  <a:pt x="523" y="7413"/>
                </a:moveTo>
                <a:lnTo>
                  <a:pt x="627" y="7357"/>
                </a:lnTo>
                <a:lnTo>
                  <a:pt x="608" y="7323"/>
                </a:lnTo>
                <a:lnTo>
                  <a:pt x="504" y="7379"/>
                </a:lnTo>
                <a:lnTo>
                  <a:pt x="523" y="7413"/>
                </a:lnTo>
                <a:close/>
                <a:moveTo>
                  <a:pt x="696" y="7319"/>
                </a:moveTo>
                <a:lnTo>
                  <a:pt x="800" y="7264"/>
                </a:lnTo>
                <a:lnTo>
                  <a:pt x="782" y="7229"/>
                </a:lnTo>
                <a:lnTo>
                  <a:pt x="678" y="7285"/>
                </a:lnTo>
                <a:lnTo>
                  <a:pt x="696" y="7319"/>
                </a:lnTo>
                <a:close/>
                <a:moveTo>
                  <a:pt x="47" y="4031"/>
                </a:moveTo>
                <a:lnTo>
                  <a:pt x="0" y="4008"/>
                </a:lnTo>
                <a:lnTo>
                  <a:pt x="0" y="4051"/>
                </a:lnTo>
                <a:lnTo>
                  <a:pt x="30" y="4065"/>
                </a:lnTo>
                <a:lnTo>
                  <a:pt x="47" y="4031"/>
                </a:lnTo>
                <a:close/>
                <a:moveTo>
                  <a:pt x="1807" y="4883"/>
                </a:moveTo>
                <a:lnTo>
                  <a:pt x="1702" y="4832"/>
                </a:lnTo>
                <a:lnTo>
                  <a:pt x="1685" y="4867"/>
                </a:lnTo>
                <a:lnTo>
                  <a:pt x="1790" y="4918"/>
                </a:lnTo>
                <a:lnTo>
                  <a:pt x="1807" y="4883"/>
                </a:lnTo>
                <a:close/>
                <a:moveTo>
                  <a:pt x="399" y="4201"/>
                </a:moveTo>
                <a:lnTo>
                  <a:pt x="293" y="4150"/>
                </a:lnTo>
                <a:lnTo>
                  <a:pt x="276" y="4185"/>
                </a:lnTo>
                <a:lnTo>
                  <a:pt x="382" y="4236"/>
                </a:lnTo>
                <a:lnTo>
                  <a:pt x="399" y="4201"/>
                </a:lnTo>
                <a:close/>
                <a:moveTo>
                  <a:pt x="575" y="4286"/>
                </a:moveTo>
                <a:lnTo>
                  <a:pt x="469" y="4235"/>
                </a:lnTo>
                <a:lnTo>
                  <a:pt x="452" y="4270"/>
                </a:lnTo>
                <a:lnTo>
                  <a:pt x="558" y="4321"/>
                </a:lnTo>
                <a:lnTo>
                  <a:pt x="575" y="4286"/>
                </a:lnTo>
                <a:close/>
                <a:moveTo>
                  <a:pt x="927" y="4457"/>
                </a:moveTo>
                <a:lnTo>
                  <a:pt x="821" y="4406"/>
                </a:lnTo>
                <a:lnTo>
                  <a:pt x="804" y="4441"/>
                </a:lnTo>
                <a:lnTo>
                  <a:pt x="910" y="4492"/>
                </a:lnTo>
                <a:lnTo>
                  <a:pt x="927" y="4457"/>
                </a:lnTo>
                <a:close/>
                <a:moveTo>
                  <a:pt x="1103" y="4542"/>
                </a:moveTo>
                <a:lnTo>
                  <a:pt x="997" y="4491"/>
                </a:lnTo>
                <a:lnTo>
                  <a:pt x="981" y="4526"/>
                </a:lnTo>
                <a:lnTo>
                  <a:pt x="1086" y="4577"/>
                </a:lnTo>
                <a:lnTo>
                  <a:pt x="1103" y="4542"/>
                </a:lnTo>
                <a:close/>
                <a:moveTo>
                  <a:pt x="1631" y="4798"/>
                </a:moveTo>
                <a:lnTo>
                  <a:pt x="1526" y="4747"/>
                </a:lnTo>
                <a:lnTo>
                  <a:pt x="1509" y="4782"/>
                </a:lnTo>
                <a:lnTo>
                  <a:pt x="1614" y="4833"/>
                </a:lnTo>
                <a:lnTo>
                  <a:pt x="1631" y="4798"/>
                </a:lnTo>
                <a:close/>
                <a:moveTo>
                  <a:pt x="1455" y="4713"/>
                </a:moveTo>
                <a:lnTo>
                  <a:pt x="1350" y="4662"/>
                </a:lnTo>
                <a:lnTo>
                  <a:pt x="1333" y="4697"/>
                </a:lnTo>
                <a:lnTo>
                  <a:pt x="1438" y="4748"/>
                </a:lnTo>
                <a:lnTo>
                  <a:pt x="1455" y="4713"/>
                </a:lnTo>
                <a:close/>
                <a:moveTo>
                  <a:pt x="1279" y="4627"/>
                </a:moveTo>
                <a:lnTo>
                  <a:pt x="1174" y="4576"/>
                </a:lnTo>
                <a:lnTo>
                  <a:pt x="1157" y="4611"/>
                </a:lnTo>
                <a:lnTo>
                  <a:pt x="1262" y="4662"/>
                </a:lnTo>
                <a:lnTo>
                  <a:pt x="1279" y="4627"/>
                </a:lnTo>
                <a:close/>
                <a:moveTo>
                  <a:pt x="223" y="4116"/>
                </a:moveTo>
                <a:lnTo>
                  <a:pt x="117" y="4065"/>
                </a:lnTo>
                <a:lnTo>
                  <a:pt x="100" y="4100"/>
                </a:lnTo>
                <a:lnTo>
                  <a:pt x="206" y="4151"/>
                </a:lnTo>
                <a:lnTo>
                  <a:pt x="223" y="4116"/>
                </a:lnTo>
                <a:close/>
                <a:moveTo>
                  <a:pt x="751" y="4372"/>
                </a:moveTo>
                <a:lnTo>
                  <a:pt x="645" y="4321"/>
                </a:lnTo>
                <a:lnTo>
                  <a:pt x="628" y="4356"/>
                </a:lnTo>
                <a:lnTo>
                  <a:pt x="734" y="4407"/>
                </a:lnTo>
                <a:lnTo>
                  <a:pt x="751" y="4372"/>
                </a:lnTo>
                <a:close/>
                <a:moveTo>
                  <a:pt x="3040" y="5480"/>
                </a:moveTo>
                <a:lnTo>
                  <a:pt x="2934" y="5429"/>
                </a:lnTo>
                <a:lnTo>
                  <a:pt x="2917" y="5464"/>
                </a:lnTo>
                <a:lnTo>
                  <a:pt x="3023" y="5515"/>
                </a:lnTo>
                <a:lnTo>
                  <a:pt x="3040" y="5480"/>
                </a:lnTo>
                <a:close/>
                <a:moveTo>
                  <a:pt x="3216" y="5566"/>
                </a:moveTo>
                <a:lnTo>
                  <a:pt x="3110" y="5514"/>
                </a:lnTo>
                <a:lnTo>
                  <a:pt x="3093" y="5549"/>
                </a:lnTo>
                <a:lnTo>
                  <a:pt x="3199" y="5600"/>
                </a:lnTo>
                <a:lnTo>
                  <a:pt x="3216" y="5566"/>
                </a:lnTo>
                <a:close/>
                <a:moveTo>
                  <a:pt x="2688" y="5310"/>
                </a:moveTo>
                <a:lnTo>
                  <a:pt x="2582" y="5259"/>
                </a:lnTo>
                <a:lnTo>
                  <a:pt x="2565" y="5294"/>
                </a:lnTo>
                <a:lnTo>
                  <a:pt x="2671" y="5345"/>
                </a:lnTo>
                <a:lnTo>
                  <a:pt x="2688" y="5310"/>
                </a:lnTo>
                <a:close/>
                <a:moveTo>
                  <a:pt x="2512" y="5224"/>
                </a:moveTo>
                <a:lnTo>
                  <a:pt x="2406" y="5173"/>
                </a:lnTo>
                <a:lnTo>
                  <a:pt x="2389" y="5208"/>
                </a:lnTo>
                <a:lnTo>
                  <a:pt x="2495" y="5259"/>
                </a:lnTo>
                <a:lnTo>
                  <a:pt x="2512" y="5224"/>
                </a:lnTo>
                <a:close/>
                <a:moveTo>
                  <a:pt x="2864" y="5395"/>
                </a:moveTo>
                <a:lnTo>
                  <a:pt x="2758" y="5344"/>
                </a:lnTo>
                <a:lnTo>
                  <a:pt x="2741" y="5379"/>
                </a:lnTo>
                <a:lnTo>
                  <a:pt x="2847" y="5430"/>
                </a:lnTo>
                <a:lnTo>
                  <a:pt x="2864" y="5395"/>
                </a:lnTo>
                <a:close/>
                <a:moveTo>
                  <a:pt x="1983" y="4969"/>
                </a:moveTo>
                <a:lnTo>
                  <a:pt x="1878" y="4918"/>
                </a:lnTo>
                <a:lnTo>
                  <a:pt x="1861" y="4952"/>
                </a:lnTo>
                <a:lnTo>
                  <a:pt x="1966" y="5004"/>
                </a:lnTo>
                <a:lnTo>
                  <a:pt x="1983" y="4969"/>
                </a:lnTo>
                <a:close/>
                <a:moveTo>
                  <a:pt x="2159" y="5054"/>
                </a:moveTo>
                <a:lnTo>
                  <a:pt x="2054" y="5003"/>
                </a:lnTo>
                <a:lnTo>
                  <a:pt x="2037" y="5038"/>
                </a:lnTo>
                <a:lnTo>
                  <a:pt x="2142" y="5089"/>
                </a:lnTo>
                <a:lnTo>
                  <a:pt x="2159" y="5054"/>
                </a:lnTo>
                <a:close/>
                <a:moveTo>
                  <a:pt x="2335" y="5139"/>
                </a:moveTo>
                <a:lnTo>
                  <a:pt x="2230" y="5088"/>
                </a:lnTo>
                <a:lnTo>
                  <a:pt x="2213" y="5123"/>
                </a:lnTo>
                <a:lnTo>
                  <a:pt x="2319" y="5174"/>
                </a:lnTo>
                <a:lnTo>
                  <a:pt x="2335" y="5139"/>
                </a:lnTo>
                <a:close/>
                <a:moveTo>
                  <a:pt x="9701" y="1974"/>
                </a:moveTo>
                <a:lnTo>
                  <a:pt x="9739" y="1969"/>
                </a:lnTo>
                <a:lnTo>
                  <a:pt x="9726" y="1855"/>
                </a:lnTo>
                <a:lnTo>
                  <a:pt x="9687" y="1860"/>
                </a:lnTo>
                <a:lnTo>
                  <a:pt x="9701" y="1974"/>
                </a:lnTo>
                <a:close/>
                <a:moveTo>
                  <a:pt x="9521" y="76"/>
                </a:moveTo>
                <a:lnTo>
                  <a:pt x="9513" y="0"/>
                </a:lnTo>
                <a:lnTo>
                  <a:pt x="9474" y="0"/>
                </a:lnTo>
                <a:lnTo>
                  <a:pt x="9483" y="80"/>
                </a:lnTo>
                <a:lnTo>
                  <a:pt x="9521" y="76"/>
                </a:lnTo>
                <a:close/>
                <a:moveTo>
                  <a:pt x="9679" y="1784"/>
                </a:moveTo>
                <a:lnTo>
                  <a:pt x="9717" y="1780"/>
                </a:lnTo>
                <a:lnTo>
                  <a:pt x="9704" y="1666"/>
                </a:lnTo>
                <a:lnTo>
                  <a:pt x="9666" y="1671"/>
                </a:lnTo>
                <a:lnTo>
                  <a:pt x="9679" y="1784"/>
                </a:lnTo>
                <a:close/>
                <a:moveTo>
                  <a:pt x="9613" y="1216"/>
                </a:moveTo>
                <a:lnTo>
                  <a:pt x="9652" y="1212"/>
                </a:lnTo>
                <a:lnTo>
                  <a:pt x="9639" y="1098"/>
                </a:lnTo>
                <a:lnTo>
                  <a:pt x="9600" y="1103"/>
                </a:lnTo>
                <a:lnTo>
                  <a:pt x="9613" y="1216"/>
                </a:lnTo>
                <a:close/>
                <a:moveTo>
                  <a:pt x="9592" y="1027"/>
                </a:moveTo>
                <a:lnTo>
                  <a:pt x="9630" y="1023"/>
                </a:lnTo>
                <a:lnTo>
                  <a:pt x="9617" y="909"/>
                </a:lnTo>
                <a:lnTo>
                  <a:pt x="9579" y="913"/>
                </a:lnTo>
                <a:lnTo>
                  <a:pt x="9592" y="1027"/>
                </a:lnTo>
                <a:close/>
                <a:moveTo>
                  <a:pt x="9809" y="2921"/>
                </a:moveTo>
                <a:lnTo>
                  <a:pt x="9848" y="2916"/>
                </a:lnTo>
                <a:lnTo>
                  <a:pt x="9835" y="2802"/>
                </a:lnTo>
                <a:lnTo>
                  <a:pt x="9796" y="2807"/>
                </a:lnTo>
                <a:lnTo>
                  <a:pt x="9809" y="2921"/>
                </a:lnTo>
                <a:close/>
                <a:moveTo>
                  <a:pt x="9831" y="3110"/>
                </a:moveTo>
                <a:lnTo>
                  <a:pt x="9870" y="3105"/>
                </a:lnTo>
                <a:lnTo>
                  <a:pt x="9857" y="2991"/>
                </a:lnTo>
                <a:lnTo>
                  <a:pt x="9818" y="2996"/>
                </a:lnTo>
                <a:lnTo>
                  <a:pt x="9831" y="3110"/>
                </a:lnTo>
                <a:close/>
                <a:moveTo>
                  <a:pt x="9635" y="1406"/>
                </a:moveTo>
                <a:lnTo>
                  <a:pt x="9674" y="1401"/>
                </a:lnTo>
                <a:lnTo>
                  <a:pt x="9661" y="1287"/>
                </a:lnTo>
                <a:lnTo>
                  <a:pt x="9622" y="1292"/>
                </a:lnTo>
                <a:lnTo>
                  <a:pt x="9635" y="1406"/>
                </a:lnTo>
                <a:close/>
                <a:moveTo>
                  <a:pt x="9788" y="2731"/>
                </a:moveTo>
                <a:lnTo>
                  <a:pt x="9826" y="2727"/>
                </a:lnTo>
                <a:lnTo>
                  <a:pt x="9813" y="2613"/>
                </a:lnTo>
                <a:lnTo>
                  <a:pt x="9774" y="2617"/>
                </a:lnTo>
                <a:lnTo>
                  <a:pt x="9788" y="2731"/>
                </a:lnTo>
                <a:close/>
                <a:moveTo>
                  <a:pt x="9505" y="270"/>
                </a:moveTo>
                <a:lnTo>
                  <a:pt x="9543" y="265"/>
                </a:lnTo>
                <a:lnTo>
                  <a:pt x="9530" y="151"/>
                </a:lnTo>
                <a:lnTo>
                  <a:pt x="9492" y="156"/>
                </a:lnTo>
                <a:lnTo>
                  <a:pt x="9505" y="270"/>
                </a:lnTo>
                <a:close/>
                <a:moveTo>
                  <a:pt x="9657" y="1595"/>
                </a:moveTo>
                <a:lnTo>
                  <a:pt x="9696" y="1591"/>
                </a:lnTo>
                <a:lnTo>
                  <a:pt x="9682" y="1477"/>
                </a:lnTo>
                <a:lnTo>
                  <a:pt x="9644" y="1481"/>
                </a:lnTo>
                <a:lnTo>
                  <a:pt x="9657" y="1595"/>
                </a:lnTo>
                <a:close/>
                <a:moveTo>
                  <a:pt x="9853" y="3299"/>
                </a:moveTo>
                <a:lnTo>
                  <a:pt x="9891" y="3295"/>
                </a:lnTo>
                <a:lnTo>
                  <a:pt x="9878" y="3181"/>
                </a:lnTo>
                <a:lnTo>
                  <a:pt x="9840" y="3185"/>
                </a:lnTo>
                <a:lnTo>
                  <a:pt x="9853" y="3299"/>
                </a:lnTo>
                <a:close/>
                <a:moveTo>
                  <a:pt x="9891" y="3635"/>
                </a:moveTo>
                <a:cubicBezTo>
                  <a:pt x="9784" y="3656"/>
                  <a:pt x="9702" y="3751"/>
                  <a:pt x="9702" y="3865"/>
                </a:cubicBezTo>
                <a:cubicBezTo>
                  <a:pt x="9702" y="3995"/>
                  <a:pt x="9808" y="4100"/>
                  <a:pt x="9937" y="4100"/>
                </a:cubicBezTo>
                <a:cubicBezTo>
                  <a:pt x="9947" y="4100"/>
                  <a:pt x="9957" y="4099"/>
                  <a:pt x="9967" y="4098"/>
                </a:cubicBezTo>
                <a:lnTo>
                  <a:pt x="9990" y="4157"/>
                </a:lnTo>
                <a:lnTo>
                  <a:pt x="10026" y="4142"/>
                </a:lnTo>
                <a:lnTo>
                  <a:pt x="10005" y="4090"/>
                </a:lnTo>
                <a:cubicBezTo>
                  <a:pt x="10102" y="4061"/>
                  <a:pt x="10172" y="3971"/>
                  <a:pt x="10172" y="3865"/>
                </a:cubicBezTo>
                <a:cubicBezTo>
                  <a:pt x="10172" y="3848"/>
                  <a:pt x="10170" y="3831"/>
                  <a:pt x="10167" y="3815"/>
                </a:cubicBezTo>
                <a:lnTo>
                  <a:pt x="10245" y="3792"/>
                </a:lnTo>
                <a:lnTo>
                  <a:pt x="10234" y="3754"/>
                </a:lnTo>
                <a:lnTo>
                  <a:pt x="10156" y="3778"/>
                </a:lnTo>
                <a:cubicBezTo>
                  <a:pt x="10121" y="3691"/>
                  <a:pt x="10036" y="3630"/>
                  <a:pt x="9937" y="3630"/>
                </a:cubicBezTo>
                <a:cubicBezTo>
                  <a:pt x="9935" y="3630"/>
                  <a:pt x="9932" y="3630"/>
                  <a:pt x="9930" y="3630"/>
                </a:cubicBezTo>
                <a:lnTo>
                  <a:pt x="9922" y="3559"/>
                </a:lnTo>
                <a:lnTo>
                  <a:pt x="9883" y="3564"/>
                </a:lnTo>
                <a:lnTo>
                  <a:pt x="9891" y="3635"/>
                </a:lnTo>
                <a:close/>
                <a:moveTo>
                  <a:pt x="9570" y="838"/>
                </a:moveTo>
                <a:lnTo>
                  <a:pt x="9609" y="833"/>
                </a:lnTo>
                <a:lnTo>
                  <a:pt x="9595" y="719"/>
                </a:lnTo>
                <a:lnTo>
                  <a:pt x="9557" y="724"/>
                </a:lnTo>
                <a:lnTo>
                  <a:pt x="9570" y="838"/>
                </a:lnTo>
                <a:close/>
                <a:moveTo>
                  <a:pt x="9548" y="648"/>
                </a:moveTo>
                <a:lnTo>
                  <a:pt x="9587" y="644"/>
                </a:lnTo>
                <a:lnTo>
                  <a:pt x="9574" y="530"/>
                </a:lnTo>
                <a:lnTo>
                  <a:pt x="9535" y="535"/>
                </a:lnTo>
                <a:lnTo>
                  <a:pt x="9548" y="648"/>
                </a:lnTo>
                <a:close/>
                <a:moveTo>
                  <a:pt x="9722" y="2163"/>
                </a:moveTo>
                <a:lnTo>
                  <a:pt x="9761" y="2159"/>
                </a:lnTo>
                <a:lnTo>
                  <a:pt x="9748" y="2045"/>
                </a:lnTo>
                <a:lnTo>
                  <a:pt x="9709" y="2049"/>
                </a:lnTo>
                <a:lnTo>
                  <a:pt x="9722" y="2163"/>
                </a:lnTo>
                <a:close/>
                <a:moveTo>
                  <a:pt x="9526" y="459"/>
                </a:moveTo>
                <a:lnTo>
                  <a:pt x="9565" y="455"/>
                </a:lnTo>
                <a:lnTo>
                  <a:pt x="9552" y="341"/>
                </a:lnTo>
                <a:lnTo>
                  <a:pt x="9513" y="345"/>
                </a:lnTo>
                <a:lnTo>
                  <a:pt x="9526" y="459"/>
                </a:lnTo>
                <a:close/>
                <a:moveTo>
                  <a:pt x="9766" y="2542"/>
                </a:moveTo>
                <a:lnTo>
                  <a:pt x="9804" y="2537"/>
                </a:lnTo>
                <a:lnTo>
                  <a:pt x="9791" y="2423"/>
                </a:lnTo>
                <a:lnTo>
                  <a:pt x="9753" y="2428"/>
                </a:lnTo>
                <a:lnTo>
                  <a:pt x="9766" y="2542"/>
                </a:lnTo>
                <a:close/>
                <a:moveTo>
                  <a:pt x="9744" y="2353"/>
                </a:moveTo>
                <a:lnTo>
                  <a:pt x="9783" y="2348"/>
                </a:lnTo>
                <a:lnTo>
                  <a:pt x="9769" y="2234"/>
                </a:lnTo>
                <a:lnTo>
                  <a:pt x="9731" y="2239"/>
                </a:lnTo>
                <a:lnTo>
                  <a:pt x="9744" y="2353"/>
                </a:lnTo>
                <a:close/>
                <a:moveTo>
                  <a:pt x="9875" y="3489"/>
                </a:moveTo>
                <a:lnTo>
                  <a:pt x="9913" y="3484"/>
                </a:lnTo>
                <a:lnTo>
                  <a:pt x="9900" y="3370"/>
                </a:lnTo>
                <a:lnTo>
                  <a:pt x="9861" y="3375"/>
                </a:lnTo>
                <a:lnTo>
                  <a:pt x="9875" y="3489"/>
                </a:lnTo>
                <a:close/>
                <a:moveTo>
                  <a:pt x="12167" y="2815"/>
                </a:moveTo>
                <a:lnTo>
                  <a:pt x="12111" y="2714"/>
                </a:lnTo>
                <a:lnTo>
                  <a:pt x="12077" y="2733"/>
                </a:lnTo>
                <a:lnTo>
                  <a:pt x="12133" y="2833"/>
                </a:lnTo>
                <a:lnTo>
                  <a:pt x="12167" y="2815"/>
                </a:lnTo>
                <a:close/>
                <a:moveTo>
                  <a:pt x="11332" y="1315"/>
                </a:moveTo>
                <a:lnTo>
                  <a:pt x="11276" y="1215"/>
                </a:lnTo>
                <a:lnTo>
                  <a:pt x="11242" y="1234"/>
                </a:lnTo>
                <a:lnTo>
                  <a:pt x="11298" y="1334"/>
                </a:lnTo>
                <a:lnTo>
                  <a:pt x="11332" y="1315"/>
                </a:lnTo>
                <a:close/>
                <a:moveTo>
                  <a:pt x="12074" y="2648"/>
                </a:moveTo>
                <a:lnTo>
                  <a:pt x="12018" y="2548"/>
                </a:lnTo>
                <a:lnTo>
                  <a:pt x="11984" y="2567"/>
                </a:lnTo>
                <a:lnTo>
                  <a:pt x="12040" y="2667"/>
                </a:lnTo>
                <a:lnTo>
                  <a:pt x="12074" y="2648"/>
                </a:lnTo>
                <a:close/>
                <a:moveTo>
                  <a:pt x="11703" y="1982"/>
                </a:moveTo>
                <a:lnTo>
                  <a:pt x="11647" y="1881"/>
                </a:lnTo>
                <a:lnTo>
                  <a:pt x="11613" y="1900"/>
                </a:lnTo>
                <a:lnTo>
                  <a:pt x="11669" y="2000"/>
                </a:lnTo>
                <a:lnTo>
                  <a:pt x="11703" y="1982"/>
                </a:lnTo>
                <a:close/>
                <a:moveTo>
                  <a:pt x="11796" y="2148"/>
                </a:moveTo>
                <a:lnTo>
                  <a:pt x="11740" y="2048"/>
                </a:lnTo>
                <a:lnTo>
                  <a:pt x="11706" y="2067"/>
                </a:lnTo>
                <a:lnTo>
                  <a:pt x="11762" y="2167"/>
                </a:lnTo>
                <a:lnTo>
                  <a:pt x="11796" y="2148"/>
                </a:lnTo>
                <a:close/>
                <a:moveTo>
                  <a:pt x="11981" y="2481"/>
                </a:moveTo>
                <a:lnTo>
                  <a:pt x="11925" y="2381"/>
                </a:lnTo>
                <a:lnTo>
                  <a:pt x="11891" y="2400"/>
                </a:lnTo>
                <a:lnTo>
                  <a:pt x="11947" y="2500"/>
                </a:lnTo>
                <a:lnTo>
                  <a:pt x="11981" y="2481"/>
                </a:lnTo>
                <a:close/>
                <a:moveTo>
                  <a:pt x="11518" y="1648"/>
                </a:moveTo>
                <a:lnTo>
                  <a:pt x="11462" y="1548"/>
                </a:lnTo>
                <a:lnTo>
                  <a:pt x="11428" y="1567"/>
                </a:lnTo>
                <a:lnTo>
                  <a:pt x="11484" y="1667"/>
                </a:lnTo>
                <a:lnTo>
                  <a:pt x="11518" y="1648"/>
                </a:lnTo>
                <a:close/>
                <a:moveTo>
                  <a:pt x="11425" y="1482"/>
                </a:moveTo>
                <a:lnTo>
                  <a:pt x="11369" y="1381"/>
                </a:lnTo>
                <a:lnTo>
                  <a:pt x="11335" y="1400"/>
                </a:lnTo>
                <a:lnTo>
                  <a:pt x="11391" y="1501"/>
                </a:lnTo>
                <a:lnTo>
                  <a:pt x="11425" y="1482"/>
                </a:lnTo>
                <a:close/>
                <a:moveTo>
                  <a:pt x="11888" y="2315"/>
                </a:moveTo>
                <a:lnTo>
                  <a:pt x="11833" y="2214"/>
                </a:lnTo>
                <a:lnTo>
                  <a:pt x="11799" y="2233"/>
                </a:lnTo>
                <a:lnTo>
                  <a:pt x="11854" y="2334"/>
                </a:lnTo>
                <a:lnTo>
                  <a:pt x="11888" y="2315"/>
                </a:lnTo>
                <a:close/>
                <a:moveTo>
                  <a:pt x="10869" y="482"/>
                </a:moveTo>
                <a:lnTo>
                  <a:pt x="10813" y="382"/>
                </a:lnTo>
                <a:lnTo>
                  <a:pt x="10779" y="401"/>
                </a:lnTo>
                <a:lnTo>
                  <a:pt x="10835" y="501"/>
                </a:lnTo>
                <a:lnTo>
                  <a:pt x="10869" y="482"/>
                </a:lnTo>
                <a:close/>
                <a:moveTo>
                  <a:pt x="11610" y="1815"/>
                </a:moveTo>
                <a:lnTo>
                  <a:pt x="11554" y="1715"/>
                </a:lnTo>
                <a:lnTo>
                  <a:pt x="11521" y="1734"/>
                </a:lnTo>
                <a:lnTo>
                  <a:pt x="11576" y="1834"/>
                </a:lnTo>
                <a:lnTo>
                  <a:pt x="11610" y="1815"/>
                </a:lnTo>
                <a:close/>
                <a:moveTo>
                  <a:pt x="10559" y="0"/>
                </a:moveTo>
                <a:lnTo>
                  <a:pt x="10556" y="0"/>
                </a:lnTo>
                <a:lnTo>
                  <a:pt x="10557" y="1"/>
                </a:lnTo>
                <a:lnTo>
                  <a:pt x="10559" y="0"/>
                </a:lnTo>
                <a:close/>
                <a:moveTo>
                  <a:pt x="11239" y="1149"/>
                </a:moveTo>
                <a:lnTo>
                  <a:pt x="11184" y="1048"/>
                </a:lnTo>
                <a:lnTo>
                  <a:pt x="11150" y="1067"/>
                </a:lnTo>
                <a:lnTo>
                  <a:pt x="11206" y="1167"/>
                </a:lnTo>
                <a:lnTo>
                  <a:pt x="11239" y="1149"/>
                </a:lnTo>
                <a:close/>
                <a:moveTo>
                  <a:pt x="10683" y="149"/>
                </a:moveTo>
                <a:lnTo>
                  <a:pt x="10627" y="49"/>
                </a:lnTo>
                <a:lnTo>
                  <a:pt x="10593" y="68"/>
                </a:lnTo>
                <a:lnTo>
                  <a:pt x="10649" y="168"/>
                </a:lnTo>
                <a:lnTo>
                  <a:pt x="10683" y="149"/>
                </a:lnTo>
                <a:close/>
                <a:moveTo>
                  <a:pt x="11147" y="982"/>
                </a:moveTo>
                <a:lnTo>
                  <a:pt x="11091" y="882"/>
                </a:lnTo>
                <a:lnTo>
                  <a:pt x="11057" y="901"/>
                </a:lnTo>
                <a:lnTo>
                  <a:pt x="11113" y="1001"/>
                </a:lnTo>
                <a:lnTo>
                  <a:pt x="11147" y="982"/>
                </a:lnTo>
                <a:close/>
                <a:moveTo>
                  <a:pt x="11054" y="815"/>
                </a:moveTo>
                <a:lnTo>
                  <a:pt x="10998" y="715"/>
                </a:lnTo>
                <a:lnTo>
                  <a:pt x="10964" y="734"/>
                </a:lnTo>
                <a:lnTo>
                  <a:pt x="11020" y="834"/>
                </a:lnTo>
                <a:lnTo>
                  <a:pt x="11054" y="815"/>
                </a:lnTo>
                <a:close/>
                <a:moveTo>
                  <a:pt x="10776" y="316"/>
                </a:moveTo>
                <a:lnTo>
                  <a:pt x="10720" y="215"/>
                </a:lnTo>
                <a:lnTo>
                  <a:pt x="10686" y="234"/>
                </a:lnTo>
                <a:lnTo>
                  <a:pt x="10742" y="334"/>
                </a:lnTo>
                <a:lnTo>
                  <a:pt x="10776" y="316"/>
                </a:lnTo>
                <a:close/>
                <a:moveTo>
                  <a:pt x="10961" y="649"/>
                </a:moveTo>
                <a:lnTo>
                  <a:pt x="10905" y="549"/>
                </a:lnTo>
                <a:lnTo>
                  <a:pt x="10872" y="567"/>
                </a:lnTo>
                <a:lnTo>
                  <a:pt x="10927" y="668"/>
                </a:lnTo>
                <a:lnTo>
                  <a:pt x="10961" y="649"/>
                </a:lnTo>
                <a:close/>
                <a:moveTo>
                  <a:pt x="16982" y="5370"/>
                </a:moveTo>
                <a:lnTo>
                  <a:pt x="16877" y="5320"/>
                </a:lnTo>
                <a:lnTo>
                  <a:pt x="16860" y="5355"/>
                </a:lnTo>
                <a:lnTo>
                  <a:pt x="16965" y="5405"/>
                </a:lnTo>
                <a:lnTo>
                  <a:pt x="16982" y="5370"/>
                </a:lnTo>
                <a:close/>
                <a:moveTo>
                  <a:pt x="16807" y="5287"/>
                </a:moveTo>
                <a:lnTo>
                  <a:pt x="16702" y="5236"/>
                </a:lnTo>
                <a:lnTo>
                  <a:pt x="16685" y="5271"/>
                </a:lnTo>
                <a:lnTo>
                  <a:pt x="16790" y="5322"/>
                </a:lnTo>
                <a:lnTo>
                  <a:pt x="16807" y="5287"/>
                </a:lnTo>
                <a:close/>
                <a:moveTo>
                  <a:pt x="17035" y="5439"/>
                </a:moveTo>
                <a:lnTo>
                  <a:pt x="17140" y="5489"/>
                </a:lnTo>
                <a:lnTo>
                  <a:pt x="17157" y="5454"/>
                </a:lnTo>
                <a:lnTo>
                  <a:pt x="17052" y="5404"/>
                </a:lnTo>
                <a:lnTo>
                  <a:pt x="17035" y="5439"/>
                </a:lnTo>
                <a:close/>
                <a:moveTo>
                  <a:pt x="16632" y="5203"/>
                </a:moveTo>
                <a:lnTo>
                  <a:pt x="16527" y="5152"/>
                </a:lnTo>
                <a:lnTo>
                  <a:pt x="16510" y="5187"/>
                </a:lnTo>
                <a:lnTo>
                  <a:pt x="16615" y="5238"/>
                </a:lnTo>
                <a:lnTo>
                  <a:pt x="16632" y="5203"/>
                </a:lnTo>
                <a:close/>
                <a:moveTo>
                  <a:pt x="17910" y="5858"/>
                </a:moveTo>
                <a:lnTo>
                  <a:pt x="18015" y="5909"/>
                </a:lnTo>
                <a:lnTo>
                  <a:pt x="18032" y="5874"/>
                </a:lnTo>
                <a:lnTo>
                  <a:pt x="17927" y="5823"/>
                </a:lnTo>
                <a:lnTo>
                  <a:pt x="17910" y="5858"/>
                </a:lnTo>
                <a:close/>
                <a:moveTo>
                  <a:pt x="16456" y="5119"/>
                </a:moveTo>
                <a:lnTo>
                  <a:pt x="16352" y="5068"/>
                </a:lnTo>
                <a:lnTo>
                  <a:pt x="16335" y="5103"/>
                </a:lnTo>
                <a:lnTo>
                  <a:pt x="16440" y="5154"/>
                </a:lnTo>
                <a:lnTo>
                  <a:pt x="16456" y="5119"/>
                </a:lnTo>
                <a:close/>
                <a:moveTo>
                  <a:pt x="13480" y="3693"/>
                </a:moveTo>
                <a:lnTo>
                  <a:pt x="13375" y="3643"/>
                </a:lnTo>
                <a:lnTo>
                  <a:pt x="13359" y="3678"/>
                </a:lnTo>
                <a:lnTo>
                  <a:pt x="13464" y="3728"/>
                </a:lnTo>
                <a:lnTo>
                  <a:pt x="13480" y="3693"/>
                </a:lnTo>
                <a:close/>
                <a:moveTo>
                  <a:pt x="17560" y="5691"/>
                </a:moveTo>
                <a:lnTo>
                  <a:pt x="17665" y="5741"/>
                </a:lnTo>
                <a:lnTo>
                  <a:pt x="17682" y="5706"/>
                </a:lnTo>
                <a:lnTo>
                  <a:pt x="17577" y="5656"/>
                </a:lnTo>
                <a:lnTo>
                  <a:pt x="17560" y="5691"/>
                </a:lnTo>
                <a:close/>
                <a:moveTo>
                  <a:pt x="18085" y="5942"/>
                </a:moveTo>
                <a:lnTo>
                  <a:pt x="18190" y="5992"/>
                </a:lnTo>
                <a:lnTo>
                  <a:pt x="18207" y="5957"/>
                </a:lnTo>
                <a:lnTo>
                  <a:pt x="18102" y="5907"/>
                </a:lnTo>
                <a:lnTo>
                  <a:pt x="18085" y="5942"/>
                </a:lnTo>
                <a:close/>
                <a:moveTo>
                  <a:pt x="17210" y="5523"/>
                </a:moveTo>
                <a:lnTo>
                  <a:pt x="17315" y="5573"/>
                </a:lnTo>
                <a:lnTo>
                  <a:pt x="17332" y="5538"/>
                </a:lnTo>
                <a:lnTo>
                  <a:pt x="17227" y="5488"/>
                </a:lnTo>
                <a:lnTo>
                  <a:pt x="17210" y="5523"/>
                </a:lnTo>
                <a:close/>
                <a:moveTo>
                  <a:pt x="17385" y="5607"/>
                </a:moveTo>
                <a:lnTo>
                  <a:pt x="17490" y="5657"/>
                </a:lnTo>
                <a:lnTo>
                  <a:pt x="17507" y="5622"/>
                </a:lnTo>
                <a:lnTo>
                  <a:pt x="17402" y="5572"/>
                </a:lnTo>
                <a:lnTo>
                  <a:pt x="17385" y="5607"/>
                </a:lnTo>
                <a:close/>
                <a:moveTo>
                  <a:pt x="15634" y="4768"/>
                </a:moveTo>
                <a:lnTo>
                  <a:pt x="15740" y="4818"/>
                </a:lnTo>
                <a:lnTo>
                  <a:pt x="15756" y="4783"/>
                </a:lnTo>
                <a:lnTo>
                  <a:pt x="15651" y="4733"/>
                </a:lnTo>
                <a:lnTo>
                  <a:pt x="15634" y="4768"/>
                </a:lnTo>
                <a:close/>
                <a:moveTo>
                  <a:pt x="12780" y="3358"/>
                </a:moveTo>
                <a:lnTo>
                  <a:pt x="12675" y="3307"/>
                </a:lnTo>
                <a:lnTo>
                  <a:pt x="12658" y="3342"/>
                </a:lnTo>
                <a:lnTo>
                  <a:pt x="12763" y="3393"/>
                </a:lnTo>
                <a:lnTo>
                  <a:pt x="12780" y="3358"/>
                </a:lnTo>
                <a:close/>
                <a:moveTo>
                  <a:pt x="13113" y="3560"/>
                </a:moveTo>
                <a:lnTo>
                  <a:pt x="13130" y="3525"/>
                </a:lnTo>
                <a:lnTo>
                  <a:pt x="13025" y="3475"/>
                </a:lnTo>
                <a:lnTo>
                  <a:pt x="13008" y="3510"/>
                </a:lnTo>
                <a:lnTo>
                  <a:pt x="13113" y="3560"/>
                </a:lnTo>
                <a:close/>
                <a:moveTo>
                  <a:pt x="12955" y="3442"/>
                </a:moveTo>
                <a:lnTo>
                  <a:pt x="12850" y="3391"/>
                </a:lnTo>
                <a:lnTo>
                  <a:pt x="12833" y="3426"/>
                </a:lnTo>
                <a:lnTo>
                  <a:pt x="12938" y="3477"/>
                </a:lnTo>
                <a:lnTo>
                  <a:pt x="12955" y="3442"/>
                </a:lnTo>
                <a:close/>
                <a:moveTo>
                  <a:pt x="17735" y="5774"/>
                </a:moveTo>
                <a:lnTo>
                  <a:pt x="17840" y="5825"/>
                </a:lnTo>
                <a:lnTo>
                  <a:pt x="17857" y="5790"/>
                </a:lnTo>
                <a:lnTo>
                  <a:pt x="17752" y="5739"/>
                </a:lnTo>
                <a:lnTo>
                  <a:pt x="17735" y="5774"/>
                </a:lnTo>
                <a:close/>
                <a:moveTo>
                  <a:pt x="16106" y="4951"/>
                </a:moveTo>
                <a:lnTo>
                  <a:pt x="16001" y="4901"/>
                </a:lnTo>
                <a:lnTo>
                  <a:pt x="15985" y="4936"/>
                </a:lnTo>
                <a:lnTo>
                  <a:pt x="16090" y="4986"/>
                </a:lnTo>
                <a:lnTo>
                  <a:pt x="16106" y="4951"/>
                </a:lnTo>
                <a:close/>
                <a:moveTo>
                  <a:pt x="15931" y="4867"/>
                </a:moveTo>
                <a:lnTo>
                  <a:pt x="15826" y="4817"/>
                </a:lnTo>
                <a:lnTo>
                  <a:pt x="15810" y="4852"/>
                </a:lnTo>
                <a:lnTo>
                  <a:pt x="15915" y="4902"/>
                </a:lnTo>
                <a:lnTo>
                  <a:pt x="15931" y="4867"/>
                </a:lnTo>
                <a:close/>
                <a:moveTo>
                  <a:pt x="13655" y="3777"/>
                </a:moveTo>
                <a:lnTo>
                  <a:pt x="13550" y="3727"/>
                </a:lnTo>
                <a:lnTo>
                  <a:pt x="13534" y="3762"/>
                </a:lnTo>
                <a:lnTo>
                  <a:pt x="13639" y="3812"/>
                </a:lnTo>
                <a:lnTo>
                  <a:pt x="13655" y="3777"/>
                </a:lnTo>
                <a:close/>
                <a:moveTo>
                  <a:pt x="15284" y="4600"/>
                </a:moveTo>
                <a:lnTo>
                  <a:pt x="15389" y="4651"/>
                </a:lnTo>
                <a:lnTo>
                  <a:pt x="15406" y="4616"/>
                </a:lnTo>
                <a:lnTo>
                  <a:pt x="15301" y="4565"/>
                </a:lnTo>
                <a:lnTo>
                  <a:pt x="15284" y="4600"/>
                </a:lnTo>
                <a:close/>
                <a:moveTo>
                  <a:pt x="16281" y="5035"/>
                </a:moveTo>
                <a:lnTo>
                  <a:pt x="16176" y="4985"/>
                </a:lnTo>
                <a:lnTo>
                  <a:pt x="16160" y="5020"/>
                </a:lnTo>
                <a:lnTo>
                  <a:pt x="16265" y="5070"/>
                </a:lnTo>
                <a:lnTo>
                  <a:pt x="16281" y="5035"/>
                </a:lnTo>
                <a:close/>
                <a:moveTo>
                  <a:pt x="15459" y="4684"/>
                </a:moveTo>
                <a:lnTo>
                  <a:pt x="15564" y="4734"/>
                </a:lnTo>
                <a:lnTo>
                  <a:pt x="15581" y="4700"/>
                </a:lnTo>
                <a:lnTo>
                  <a:pt x="15476" y="4649"/>
                </a:lnTo>
                <a:lnTo>
                  <a:pt x="15459" y="4684"/>
                </a:lnTo>
                <a:close/>
                <a:moveTo>
                  <a:pt x="20186" y="6948"/>
                </a:moveTo>
                <a:lnTo>
                  <a:pt x="20291" y="6999"/>
                </a:lnTo>
                <a:lnTo>
                  <a:pt x="20308" y="6964"/>
                </a:lnTo>
                <a:lnTo>
                  <a:pt x="20203" y="6913"/>
                </a:lnTo>
                <a:lnTo>
                  <a:pt x="20186" y="6948"/>
                </a:lnTo>
                <a:close/>
                <a:moveTo>
                  <a:pt x="19486" y="6613"/>
                </a:moveTo>
                <a:lnTo>
                  <a:pt x="19591" y="6663"/>
                </a:lnTo>
                <a:lnTo>
                  <a:pt x="19608" y="6628"/>
                </a:lnTo>
                <a:lnTo>
                  <a:pt x="19503" y="6578"/>
                </a:lnTo>
                <a:lnTo>
                  <a:pt x="19486" y="6613"/>
                </a:lnTo>
                <a:close/>
                <a:moveTo>
                  <a:pt x="19661" y="6697"/>
                </a:moveTo>
                <a:lnTo>
                  <a:pt x="19766" y="6747"/>
                </a:lnTo>
                <a:lnTo>
                  <a:pt x="19783" y="6712"/>
                </a:lnTo>
                <a:lnTo>
                  <a:pt x="19678" y="6662"/>
                </a:lnTo>
                <a:lnTo>
                  <a:pt x="19661" y="6697"/>
                </a:lnTo>
                <a:close/>
                <a:moveTo>
                  <a:pt x="19433" y="6544"/>
                </a:moveTo>
                <a:lnTo>
                  <a:pt x="19328" y="6494"/>
                </a:lnTo>
                <a:lnTo>
                  <a:pt x="19311" y="6529"/>
                </a:lnTo>
                <a:lnTo>
                  <a:pt x="19416" y="6579"/>
                </a:lnTo>
                <a:lnTo>
                  <a:pt x="19433" y="6544"/>
                </a:lnTo>
                <a:close/>
                <a:moveTo>
                  <a:pt x="19836" y="6781"/>
                </a:moveTo>
                <a:lnTo>
                  <a:pt x="19941" y="6831"/>
                </a:lnTo>
                <a:lnTo>
                  <a:pt x="19958" y="6796"/>
                </a:lnTo>
                <a:lnTo>
                  <a:pt x="19853" y="6746"/>
                </a:lnTo>
                <a:lnTo>
                  <a:pt x="19836" y="6781"/>
                </a:lnTo>
                <a:close/>
                <a:moveTo>
                  <a:pt x="19258" y="6461"/>
                </a:moveTo>
                <a:lnTo>
                  <a:pt x="19153" y="6410"/>
                </a:lnTo>
                <a:lnTo>
                  <a:pt x="19136" y="6445"/>
                </a:lnTo>
                <a:lnTo>
                  <a:pt x="19241" y="6496"/>
                </a:lnTo>
                <a:lnTo>
                  <a:pt x="19258" y="6461"/>
                </a:lnTo>
                <a:close/>
                <a:moveTo>
                  <a:pt x="20536" y="7116"/>
                </a:moveTo>
                <a:lnTo>
                  <a:pt x="20641" y="7166"/>
                </a:lnTo>
                <a:lnTo>
                  <a:pt x="20658" y="7131"/>
                </a:lnTo>
                <a:lnTo>
                  <a:pt x="20553" y="7081"/>
                </a:lnTo>
                <a:lnTo>
                  <a:pt x="20536" y="7116"/>
                </a:lnTo>
                <a:close/>
                <a:moveTo>
                  <a:pt x="20011" y="6865"/>
                </a:moveTo>
                <a:lnTo>
                  <a:pt x="20116" y="6915"/>
                </a:lnTo>
                <a:lnTo>
                  <a:pt x="20133" y="6880"/>
                </a:lnTo>
                <a:lnTo>
                  <a:pt x="20028" y="6830"/>
                </a:lnTo>
                <a:lnTo>
                  <a:pt x="20011" y="6865"/>
                </a:lnTo>
                <a:close/>
                <a:moveTo>
                  <a:pt x="18977" y="6326"/>
                </a:moveTo>
                <a:lnTo>
                  <a:pt x="18961" y="6361"/>
                </a:lnTo>
                <a:lnTo>
                  <a:pt x="19066" y="6412"/>
                </a:lnTo>
                <a:lnTo>
                  <a:pt x="19083" y="6377"/>
                </a:lnTo>
                <a:lnTo>
                  <a:pt x="18977" y="6326"/>
                </a:lnTo>
                <a:close/>
                <a:moveTo>
                  <a:pt x="20361" y="7032"/>
                </a:moveTo>
                <a:lnTo>
                  <a:pt x="20466" y="7083"/>
                </a:lnTo>
                <a:lnTo>
                  <a:pt x="20483" y="7048"/>
                </a:lnTo>
                <a:lnTo>
                  <a:pt x="20378" y="6997"/>
                </a:lnTo>
                <a:lnTo>
                  <a:pt x="20361" y="7032"/>
                </a:lnTo>
                <a:close/>
                <a:moveTo>
                  <a:pt x="13289" y="3644"/>
                </a:moveTo>
                <a:lnTo>
                  <a:pt x="13305" y="3609"/>
                </a:lnTo>
                <a:lnTo>
                  <a:pt x="13200" y="3559"/>
                </a:lnTo>
                <a:lnTo>
                  <a:pt x="13184" y="3594"/>
                </a:lnTo>
                <a:lnTo>
                  <a:pt x="13289" y="3644"/>
                </a:lnTo>
                <a:close/>
                <a:moveTo>
                  <a:pt x="14934" y="4433"/>
                </a:moveTo>
                <a:lnTo>
                  <a:pt x="15039" y="4483"/>
                </a:lnTo>
                <a:lnTo>
                  <a:pt x="15056" y="4448"/>
                </a:lnTo>
                <a:lnTo>
                  <a:pt x="14951" y="4398"/>
                </a:lnTo>
                <a:lnTo>
                  <a:pt x="14934" y="4433"/>
                </a:lnTo>
                <a:close/>
                <a:moveTo>
                  <a:pt x="15109" y="4516"/>
                </a:moveTo>
                <a:lnTo>
                  <a:pt x="15214" y="4567"/>
                </a:lnTo>
                <a:lnTo>
                  <a:pt x="15231" y="4532"/>
                </a:lnTo>
                <a:lnTo>
                  <a:pt x="15126" y="4481"/>
                </a:lnTo>
                <a:lnTo>
                  <a:pt x="15109" y="4516"/>
                </a:lnTo>
                <a:close/>
                <a:moveTo>
                  <a:pt x="14059" y="4013"/>
                </a:moveTo>
                <a:lnTo>
                  <a:pt x="14164" y="4064"/>
                </a:lnTo>
                <a:lnTo>
                  <a:pt x="14181" y="4029"/>
                </a:lnTo>
                <a:lnTo>
                  <a:pt x="14076" y="3978"/>
                </a:lnTo>
                <a:lnTo>
                  <a:pt x="14059" y="4013"/>
                </a:lnTo>
                <a:close/>
                <a:moveTo>
                  <a:pt x="18786" y="6278"/>
                </a:moveTo>
                <a:lnTo>
                  <a:pt x="18891" y="6328"/>
                </a:lnTo>
                <a:lnTo>
                  <a:pt x="18907" y="6293"/>
                </a:lnTo>
                <a:lnTo>
                  <a:pt x="18802" y="6243"/>
                </a:lnTo>
                <a:lnTo>
                  <a:pt x="18786" y="6278"/>
                </a:lnTo>
                <a:close/>
                <a:moveTo>
                  <a:pt x="14006" y="3945"/>
                </a:moveTo>
                <a:lnTo>
                  <a:pt x="13901" y="3894"/>
                </a:lnTo>
                <a:lnTo>
                  <a:pt x="13884" y="3929"/>
                </a:lnTo>
                <a:lnTo>
                  <a:pt x="13989" y="3980"/>
                </a:lnTo>
                <a:lnTo>
                  <a:pt x="14006" y="3945"/>
                </a:lnTo>
                <a:close/>
                <a:moveTo>
                  <a:pt x="14234" y="4097"/>
                </a:moveTo>
                <a:lnTo>
                  <a:pt x="14339" y="4147"/>
                </a:lnTo>
                <a:lnTo>
                  <a:pt x="14356" y="4112"/>
                </a:lnTo>
                <a:lnTo>
                  <a:pt x="14251" y="4062"/>
                </a:lnTo>
                <a:lnTo>
                  <a:pt x="14234" y="4097"/>
                </a:lnTo>
                <a:close/>
                <a:moveTo>
                  <a:pt x="18260" y="6026"/>
                </a:moveTo>
                <a:lnTo>
                  <a:pt x="18366" y="6076"/>
                </a:lnTo>
                <a:lnTo>
                  <a:pt x="18382" y="6041"/>
                </a:lnTo>
                <a:lnTo>
                  <a:pt x="18277" y="5991"/>
                </a:lnTo>
                <a:lnTo>
                  <a:pt x="18260" y="6026"/>
                </a:lnTo>
                <a:close/>
                <a:moveTo>
                  <a:pt x="13831" y="3861"/>
                </a:moveTo>
                <a:lnTo>
                  <a:pt x="13725" y="3811"/>
                </a:lnTo>
                <a:lnTo>
                  <a:pt x="13709" y="3846"/>
                </a:lnTo>
                <a:lnTo>
                  <a:pt x="13814" y="3896"/>
                </a:lnTo>
                <a:lnTo>
                  <a:pt x="13831" y="3861"/>
                </a:lnTo>
                <a:close/>
                <a:moveTo>
                  <a:pt x="18732" y="6209"/>
                </a:moveTo>
                <a:lnTo>
                  <a:pt x="18627" y="6159"/>
                </a:lnTo>
                <a:lnTo>
                  <a:pt x="18611" y="6194"/>
                </a:lnTo>
                <a:lnTo>
                  <a:pt x="18716" y="6244"/>
                </a:lnTo>
                <a:lnTo>
                  <a:pt x="18732" y="6209"/>
                </a:lnTo>
                <a:close/>
                <a:moveTo>
                  <a:pt x="18436" y="6110"/>
                </a:moveTo>
                <a:lnTo>
                  <a:pt x="18541" y="6160"/>
                </a:lnTo>
                <a:lnTo>
                  <a:pt x="18557" y="6125"/>
                </a:lnTo>
                <a:lnTo>
                  <a:pt x="18452" y="6075"/>
                </a:lnTo>
                <a:lnTo>
                  <a:pt x="18436" y="6110"/>
                </a:lnTo>
                <a:close/>
                <a:moveTo>
                  <a:pt x="14759" y="4349"/>
                </a:moveTo>
                <a:lnTo>
                  <a:pt x="14864" y="4399"/>
                </a:lnTo>
                <a:lnTo>
                  <a:pt x="14881" y="4364"/>
                </a:lnTo>
                <a:lnTo>
                  <a:pt x="14776" y="4314"/>
                </a:lnTo>
                <a:lnTo>
                  <a:pt x="14759" y="4349"/>
                </a:lnTo>
                <a:close/>
                <a:moveTo>
                  <a:pt x="14409" y="4181"/>
                </a:moveTo>
                <a:lnTo>
                  <a:pt x="14514" y="4231"/>
                </a:lnTo>
                <a:lnTo>
                  <a:pt x="14531" y="4196"/>
                </a:lnTo>
                <a:lnTo>
                  <a:pt x="14426" y="4146"/>
                </a:lnTo>
                <a:lnTo>
                  <a:pt x="14409" y="4181"/>
                </a:lnTo>
                <a:close/>
                <a:moveTo>
                  <a:pt x="14584" y="4265"/>
                </a:moveTo>
                <a:lnTo>
                  <a:pt x="14689" y="4315"/>
                </a:lnTo>
                <a:lnTo>
                  <a:pt x="14706" y="4280"/>
                </a:lnTo>
                <a:lnTo>
                  <a:pt x="14601" y="4230"/>
                </a:lnTo>
                <a:lnTo>
                  <a:pt x="14584" y="4265"/>
                </a:lnTo>
                <a:close/>
                <a:moveTo>
                  <a:pt x="18239" y="12846"/>
                </a:moveTo>
                <a:lnTo>
                  <a:pt x="18204" y="12828"/>
                </a:lnTo>
                <a:lnTo>
                  <a:pt x="18152" y="12932"/>
                </a:lnTo>
                <a:lnTo>
                  <a:pt x="18186" y="12949"/>
                </a:lnTo>
                <a:lnTo>
                  <a:pt x="18239" y="12846"/>
                </a:lnTo>
                <a:close/>
                <a:moveTo>
                  <a:pt x="18412" y="12501"/>
                </a:moveTo>
                <a:lnTo>
                  <a:pt x="18378" y="12483"/>
                </a:lnTo>
                <a:lnTo>
                  <a:pt x="18325" y="12587"/>
                </a:lnTo>
                <a:lnTo>
                  <a:pt x="18360" y="12604"/>
                </a:lnTo>
                <a:lnTo>
                  <a:pt x="18412" y="12501"/>
                </a:lnTo>
                <a:close/>
                <a:moveTo>
                  <a:pt x="18499" y="12328"/>
                </a:moveTo>
                <a:lnTo>
                  <a:pt x="18464" y="12311"/>
                </a:lnTo>
                <a:lnTo>
                  <a:pt x="18412" y="12414"/>
                </a:lnTo>
                <a:lnTo>
                  <a:pt x="18447" y="12432"/>
                </a:lnTo>
                <a:lnTo>
                  <a:pt x="18499" y="12328"/>
                </a:lnTo>
                <a:close/>
                <a:moveTo>
                  <a:pt x="18586" y="12156"/>
                </a:moveTo>
                <a:lnTo>
                  <a:pt x="18551" y="12138"/>
                </a:lnTo>
                <a:lnTo>
                  <a:pt x="18499" y="12242"/>
                </a:lnTo>
                <a:lnTo>
                  <a:pt x="18534" y="12259"/>
                </a:lnTo>
                <a:lnTo>
                  <a:pt x="18586" y="12156"/>
                </a:lnTo>
                <a:close/>
                <a:moveTo>
                  <a:pt x="18621" y="12087"/>
                </a:moveTo>
                <a:lnTo>
                  <a:pt x="18673" y="11983"/>
                </a:lnTo>
                <a:lnTo>
                  <a:pt x="18638" y="11966"/>
                </a:lnTo>
                <a:lnTo>
                  <a:pt x="18586" y="12069"/>
                </a:lnTo>
                <a:lnTo>
                  <a:pt x="18621" y="12087"/>
                </a:lnTo>
                <a:close/>
                <a:moveTo>
                  <a:pt x="17943" y="13346"/>
                </a:moveTo>
                <a:lnTo>
                  <a:pt x="17891" y="13449"/>
                </a:lnTo>
                <a:lnTo>
                  <a:pt x="17926" y="13467"/>
                </a:lnTo>
                <a:lnTo>
                  <a:pt x="17978" y="13363"/>
                </a:lnTo>
                <a:lnTo>
                  <a:pt x="17943" y="13346"/>
                </a:lnTo>
                <a:close/>
                <a:moveTo>
                  <a:pt x="18760" y="11724"/>
                </a:moveTo>
                <a:lnTo>
                  <a:pt x="18794" y="11742"/>
                </a:lnTo>
                <a:lnTo>
                  <a:pt x="18846" y="11638"/>
                </a:lnTo>
                <a:lnTo>
                  <a:pt x="18812" y="11621"/>
                </a:lnTo>
                <a:lnTo>
                  <a:pt x="18760" y="11724"/>
                </a:lnTo>
                <a:close/>
                <a:moveTo>
                  <a:pt x="18325" y="12673"/>
                </a:moveTo>
                <a:lnTo>
                  <a:pt x="18291" y="12656"/>
                </a:lnTo>
                <a:lnTo>
                  <a:pt x="18239" y="12759"/>
                </a:lnTo>
                <a:lnTo>
                  <a:pt x="18273" y="12777"/>
                </a:lnTo>
                <a:lnTo>
                  <a:pt x="18325" y="12673"/>
                </a:lnTo>
                <a:close/>
                <a:moveTo>
                  <a:pt x="18152" y="13018"/>
                </a:moveTo>
                <a:lnTo>
                  <a:pt x="18117" y="13001"/>
                </a:lnTo>
                <a:lnTo>
                  <a:pt x="18065" y="13104"/>
                </a:lnTo>
                <a:lnTo>
                  <a:pt x="18100" y="13122"/>
                </a:lnTo>
                <a:lnTo>
                  <a:pt x="18152" y="13018"/>
                </a:lnTo>
                <a:close/>
                <a:moveTo>
                  <a:pt x="18065" y="13191"/>
                </a:moveTo>
                <a:lnTo>
                  <a:pt x="18030" y="13173"/>
                </a:lnTo>
                <a:lnTo>
                  <a:pt x="17978" y="13277"/>
                </a:lnTo>
                <a:lnTo>
                  <a:pt x="18013" y="13294"/>
                </a:lnTo>
                <a:lnTo>
                  <a:pt x="18065" y="13191"/>
                </a:lnTo>
                <a:close/>
                <a:moveTo>
                  <a:pt x="20062" y="9223"/>
                </a:moveTo>
                <a:lnTo>
                  <a:pt x="20027" y="9206"/>
                </a:lnTo>
                <a:lnTo>
                  <a:pt x="19975" y="9309"/>
                </a:lnTo>
                <a:lnTo>
                  <a:pt x="20010" y="9327"/>
                </a:lnTo>
                <a:lnTo>
                  <a:pt x="20062" y="9223"/>
                </a:lnTo>
                <a:close/>
                <a:moveTo>
                  <a:pt x="20409" y="8533"/>
                </a:moveTo>
                <a:lnTo>
                  <a:pt x="20375" y="8516"/>
                </a:lnTo>
                <a:lnTo>
                  <a:pt x="20323" y="8619"/>
                </a:lnTo>
                <a:lnTo>
                  <a:pt x="20357" y="8637"/>
                </a:lnTo>
                <a:lnTo>
                  <a:pt x="20409" y="8533"/>
                </a:lnTo>
                <a:close/>
                <a:moveTo>
                  <a:pt x="20149" y="8964"/>
                </a:moveTo>
                <a:lnTo>
                  <a:pt x="20184" y="8982"/>
                </a:lnTo>
                <a:lnTo>
                  <a:pt x="20236" y="8878"/>
                </a:lnTo>
                <a:lnTo>
                  <a:pt x="20201" y="8861"/>
                </a:lnTo>
                <a:lnTo>
                  <a:pt x="20149" y="8964"/>
                </a:lnTo>
                <a:close/>
                <a:moveTo>
                  <a:pt x="20496" y="8360"/>
                </a:moveTo>
                <a:lnTo>
                  <a:pt x="20462" y="8343"/>
                </a:lnTo>
                <a:lnTo>
                  <a:pt x="20409" y="8447"/>
                </a:lnTo>
                <a:lnTo>
                  <a:pt x="20444" y="8464"/>
                </a:lnTo>
                <a:lnTo>
                  <a:pt x="20496" y="8360"/>
                </a:lnTo>
                <a:close/>
                <a:moveTo>
                  <a:pt x="20114" y="9033"/>
                </a:moveTo>
                <a:lnTo>
                  <a:pt x="20062" y="9137"/>
                </a:lnTo>
                <a:lnTo>
                  <a:pt x="20097" y="9154"/>
                </a:lnTo>
                <a:lnTo>
                  <a:pt x="20149" y="9051"/>
                </a:lnTo>
                <a:lnTo>
                  <a:pt x="20114" y="9033"/>
                </a:lnTo>
                <a:close/>
                <a:moveTo>
                  <a:pt x="20288" y="8688"/>
                </a:moveTo>
                <a:lnTo>
                  <a:pt x="20236" y="8792"/>
                </a:lnTo>
                <a:lnTo>
                  <a:pt x="20270" y="8809"/>
                </a:lnTo>
                <a:lnTo>
                  <a:pt x="20323" y="8706"/>
                </a:lnTo>
                <a:lnTo>
                  <a:pt x="20288" y="8688"/>
                </a:lnTo>
                <a:close/>
                <a:moveTo>
                  <a:pt x="20496" y="8274"/>
                </a:moveTo>
                <a:lnTo>
                  <a:pt x="20531" y="8292"/>
                </a:lnTo>
                <a:lnTo>
                  <a:pt x="20583" y="8188"/>
                </a:lnTo>
                <a:lnTo>
                  <a:pt x="20548" y="8171"/>
                </a:lnTo>
                <a:lnTo>
                  <a:pt x="20496" y="8274"/>
                </a:lnTo>
                <a:close/>
                <a:moveTo>
                  <a:pt x="18673" y="11897"/>
                </a:moveTo>
                <a:lnTo>
                  <a:pt x="18707" y="11914"/>
                </a:lnTo>
                <a:lnTo>
                  <a:pt x="18760" y="11811"/>
                </a:lnTo>
                <a:lnTo>
                  <a:pt x="18725" y="11793"/>
                </a:lnTo>
                <a:lnTo>
                  <a:pt x="18673" y="11897"/>
                </a:lnTo>
                <a:close/>
                <a:moveTo>
                  <a:pt x="20618" y="8119"/>
                </a:moveTo>
                <a:lnTo>
                  <a:pt x="20670" y="8015"/>
                </a:lnTo>
                <a:lnTo>
                  <a:pt x="20635" y="7998"/>
                </a:lnTo>
                <a:lnTo>
                  <a:pt x="20583" y="8102"/>
                </a:lnTo>
                <a:lnTo>
                  <a:pt x="20618" y="8119"/>
                </a:lnTo>
                <a:close/>
                <a:moveTo>
                  <a:pt x="20670" y="7929"/>
                </a:moveTo>
                <a:lnTo>
                  <a:pt x="20705" y="7947"/>
                </a:lnTo>
                <a:lnTo>
                  <a:pt x="20757" y="7843"/>
                </a:lnTo>
                <a:lnTo>
                  <a:pt x="20722" y="7825"/>
                </a:lnTo>
                <a:lnTo>
                  <a:pt x="20670" y="7929"/>
                </a:lnTo>
                <a:close/>
                <a:moveTo>
                  <a:pt x="20809" y="7653"/>
                </a:moveTo>
                <a:lnTo>
                  <a:pt x="20757" y="7757"/>
                </a:lnTo>
                <a:lnTo>
                  <a:pt x="20791" y="7774"/>
                </a:lnTo>
                <a:lnTo>
                  <a:pt x="20844" y="7670"/>
                </a:lnTo>
                <a:lnTo>
                  <a:pt x="20809" y="7653"/>
                </a:lnTo>
                <a:close/>
                <a:moveTo>
                  <a:pt x="19749" y="9844"/>
                </a:moveTo>
                <a:lnTo>
                  <a:pt x="19802" y="9741"/>
                </a:lnTo>
                <a:lnTo>
                  <a:pt x="19767" y="9723"/>
                </a:lnTo>
                <a:lnTo>
                  <a:pt x="19715" y="9827"/>
                </a:lnTo>
                <a:lnTo>
                  <a:pt x="19749" y="9844"/>
                </a:lnTo>
                <a:close/>
                <a:moveTo>
                  <a:pt x="19228" y="10879"/>
                </a:moveTo>
                <a:lnTo>
                  <a:pt x="19281" y="10776"/>
                </a:lnTo>
                <a:lnTo>
                  <a:pt x="19246" y="10758"/>
                </a:lnTo>
                <a:lnTo>
                  <a:pt x="19194" y="10862"/>
                </a:lnTo>
                <a:lnTo>
                  <a:pt x="19228" y="10879"/>
                </a:lnTo>
                <a:close/>
                <a:moveTo>
                  <a:pt x="19367" y="10603"/>
                </a:moveTo>
                <a:lnTo>
                  <a:pt x="19333" y="10586"/>
                </a:lnTo>
                <a:lnTo>
                  <a:pt x="19281" y="10689"/>
                </a:lnTo>
                <a:lnTo>
                  <a:pt x="19315" y="10707"/>
                </a:lnTo>
                <a:lnTo>
                  <a:pt x="19367" y="10603"/>
                </a:lnTo>
                <a:close/>
                <a:moveTo>
                  <a:pt x="19194" y="10948"/>
                </a:moveTo>
                <a:lnTo>
                  <a:pt x="19159" y="10931"/>
                </a:lnTo>
                <a:lnTo>
                  <a:pt x="19107" y="11034"/>
                </a:lnTo>
                <a:lnTo>
                  <a:pt x="19142" y="11052"/>
                </a:lnTo>
                <a:lnTo>
                  <a:pt x="19194" y="10948"/>
                </a:lnTo>
                <a:close/>
                <a:moveTo>
                  <a:pt x="18985" y="11276"/>
                </a:moveTo>
                <a:lnTo>
                  <a:pt x="18933" y="11379"/>
                </a:lnTo>
                <a:lnTo>
                  <a:pt x="18968" y="11397"/>
                </a:lnTo>
                <a:lnTo>
                  <a:pt x="19020" y="11293"/>
                </a:lnTo>
                <a:lnTo>
                  <a:pt x="18985" y="11276"/>
                </a:lnTo>
                <a:close/>
                <a:moveTo>
                  <a:pt x="19055" y="11224"/>
                </a:moveTo>
                <a:lnTo>
                  <a:pt x="19107" y="11121"/>
                </a:lnTo>
                <a:lnTo>
                  <a:pt x="19072" y="11103"/>
                </a:lnTo>
                <a:lnTo>
                  <a:pt x="19020" y="11207"/>
                </a:lnTo>
                <a:lnTo>
                  <a:pt x="19055" y="11224"/>
                </a:lnTo>
                <a:close/>
                <a:moveTo>
                  <a:pt x="19663" y="10017"/>
                </a:moveTo>
                <a:lnTo>
                  <a:pt x="19715" y="9913"/>
                </a:lnTo>
                <a:lnTo>
                  <a:pt x="19680" y="9896"/>
                </a:lnTo>
                <a:lnTo>
                  <a:pt x="19628" y="9999"/>
                </a:lnTo>
                <a:lnTo>
                  <a:pt x="19663" y="10017"/>
                </a:lnTo>
                <a:close/>
                <a:moveTo>
                  <a:pt x="19888" y="9568"/>
                </a:moveTo>
                <a:lnTo>
                  <a:pt x="19854" y="9551"/>
                </a:lnTo>
                <a:lnTo>
                  <a:pt x="19802" y="9654"/>
                </a:lnTo>
                <a:lnTo>
                  <a:pt x="19836" y="9672"/>
                </a:lnTo>
                <a:lnTo>
                  <a:pt x="19888" y="9568"/>
                </a:lnTo>
                <a:close/>
                <a:moveTo>
                  <a:pt x="18933" y="11466"/>
                </a:moveTo>
                <a:lnTo>
                  <a:pt x="18899" y="11448"/>
                </a:lnTo>
                <a:lnTo>
                  <a:pt x="18846" y="11552"/>
                </a:lnTo>
                <a:lnTo>
                  <a:pt x="18881" y="11569"/>
                </a:lnTo>
                <a:lnTo>
                  <a:pt x="18933" y="11466"/>
                </a:lnTo>
                <a:close/>
                <a:moveTo>
                  <a:pt x="19402" y="10534"/>
                </a:moveTo>
                <a:lnTo>
                  <a:pt x="19454" y="10431"/>
                </a:lnTo>
                <a:lnTo>
                  <a:pt x="19420" y="10413"/>
                </a:lnTo>
                <a:lnTo>
                  <a:pt x="19367" y="10517"/>
                </a:lnTo>
                <a:lnTo>
                  <a:pt x="19402" y="10534"/>
                </a:lnTo>
                <a:close/>
                <a:moveTo>
                  <a:pt x="19541" y="10258"/>
                </a:moveTo>
                <a:lnTo>
                  <a:pt x="19506" y="10241"/>
                </a:lnTo>
                <a:lnTo>
                  <a:pt x="19454" y="10344"/>
                </a:lnTo>
                <a:lnTo>
                  <a:pt x="19489" y="10362"/>
                </a:lnTo>
                <a:lnTo>
                  <a:pt x="19541" y="10258"/>
                </a:lnTo>
                <a:close/>
                <a:moveTo>
                  <a:pt x="19923" y="9499"/>
                </a:moveTo>
                <a:lnTo>
                  <a:pt x="19975" y="9396"/>
                </a:lnTo>
                <a:lnTo>
                  <a:pt x="19941" y="9378"/>
                </a:lnTo>
                <a:lnTo>
                  <a:pt x="19888" y="9482"/>
                </a:lnTo>
                <a:lnTo>
                  <a:pt x="19923" y="9499"/>
                </a:lnTo>
                <a:close/>
                <a:moveTo>
                  <a:pt x="19576" y="10189"/>
                </a:moveTo>
                <a:lnTo>
                  <a:pt x="19628" y="10086"/>
                </a:lnTo>
                <a:lnTo>
                  <a:pt x="19593" y="10068"/>
                </a:lnTo>
                <a:lnTo>
                  <a:pt x="19541" y="10172"/>
                </a:lnTo>
                <a:lnTo>
                  <a:pt x="19576" y="10189"/>
                </a:lnTo>
                <a:close/>
                <a:moveTo>
                  <a:pt x="18376" y="10035"/>
                </a:moveTo>
                <a:lnTo>
                  <a:pt x="18338" y="10028"/>
                </a:lnTo>
                <a:lnTo>
                  <a:pt x="18319" y="10144"/>
                </a:lnTo>
                <a:lnTo>
                  <a:pt x="18357" y="10150"/>
                </a:lnTo>
                <a:lnTo>
                  <a:pt x="18376" y="10035"/>
                </a:lnTo>
                <a:close/>
                <a:moveTo>
                  <a:pt x="18223" y="10720"/>
                </a:moveTo>
                <a:lnTo>
                  <a:pt x="18262" y="10727"/>
                </a:lnTo>
                <a:lnTo>
                  <a:pt x="18281" y="10611"/>
                </a:lnTo>
                <a:lnTo>
                  <a:pt x="18242" y="10605"/>
                </a:lnTo>
                <a:lnTo>
                  <a:pt x="18223" y="10720"/>
                </a:lnTo>
                <a:close/>
                <a:moveTo>
                  <a:pt x="18313" y="10419"/>
                </a:moveTo>
                <a:lnTo>
                  <a:pt x="18274" y="10413"/>
                </a:lnTo>
                <a:lnTo>
                  <a:pt x="18255" y="10528"/>
                </a:lnTo>
                <a:lnTo>
                  <a:pt x="18294" y="10534"/>
                </a:lnTo>
                <a:lnTo>
                  <a:pt x="18313" y="10419"/>
                </a:lnTo>
                <a:close/>
                <a:moveTo>
                  <a:pt x="18186" y="11188"/>
                </a:moveTo>
                <a:lnTo>
                  <a:pt x="18147" y="11182"/>
                </a:lnTo>
                <a:lnTo>
                  <a:pt x="18128" y="11297"/>
                </a:lnTo>
                <a:lnTo>
                  <a:pt x="18167" y="11304"/>
                </a:lnTo>
                <a:lnTo>
                  <a:pt x="18186" y="11188"/>
                </a:lnTo>
                <a:close/>
                <a:moveTo>
                  <a:pt x="18211" y="10797"/>
                </a:moveTo>
                <a:lnTo>
                  <a:pt x="18192" y="10913"/>
                </a:lnTo>
                <a:lnTo>
                  <a:pt x="18230" y="10919"/>
                </a:lnTo>
                <a:lnTo>
                  <a:pt x="18249" y="10804"/>
                </a:lnTo>
                <a:lnTo>
                  <a:pt x="18211" y="10797"/>
                </a:lnTo>
                <a:close/>
                <a:moveTo>
                  <a:pt x="18116" y="11374"/>
                </a:moveTo>
                <a:lnTo>
                  <a:pt x="18097" y="11490"/>
                </a:lnTo>
                <a:lnTo>
                  <a:pt x="18135" y="11496"/>
                </a:lnTo>
                <a:lnTo>
                  <a:pt x="18154" y="11381"/>
                </a:lnTo>
                <a:lnTo>
                  <a:pt x="18116" y="11374"/>
                </a:lnTo>
                <a:close/>
                <a:moveTo>
                  <a:pt x="18465" y="9259"/>
                </a:moveTo>
                <a:lnTo>
                  <a:pt x="18446" y="9374"/>
                </a:lnTo>
                <a:lnTo>
                  <a:pt x="18484" y="9381"/>
                </a:lnTo>
                <a:lnTo>
                  <a:pt x="18503" y="9266"/>
                </a:lnTo>
                <a:lnTo>
                  <a:pt x="18465" y="9259"/>
                </a:lnTo>
                <a:close/>
                <a:moveTo>
                  <a:pt x="18471" y="9458"/>
                </a:moveTo>
                <a:lnTo>
                  <a:pt x="18433" y="9451"/>
                </a:lnTo>
                <a:lnTo>
                  <a:pt x="18414" y="9567"/>
                </a:lnTo>
                <a:lnTo>
                  <a:pt x="18452" y="9573"/>
                </a:lnTo>
                <a:lnTo>
                  <a:pt x="18471" y="9458"/>
                </a:lnTo>
                <a:close/>
                <a:moveTo>
                  <a:pt x="18439" y="9650"/>
                </a:moveTo>
                <a:lnTo>
                  <a:pt x="18401" y="9644"/>
                </a:lnTo>
                <a:lnTo>
                  <a:pt x="18382" y="9759"/>
                </a:lnTo>
                <a:lnTo>
                  <a:pt x="18420" y="9765"/>
                </a:lnTo>
                <a:lnTo>
                  <a:pt x="18439" y="9650"/>
                </a:lnTo>
                <a:close/>
                <a:moveTo>
                  <a:pt x="18306" y="10221"/>
                </a:moveTo>
                <a:lnTo>
                  <a:pt x="18287" y="10336"/>
                </a:lnTo>
                <a:lnTo>
                  <a:pt x="18325" y="10342"/>
                </a:lnTo>
                <a:lnTo>
                  <a:pt x="18344" y="10227"/>
                </a:lnTo>
                <a:lnTo>
                  <a:pt x="18306" y="10221"/>
                </a:lnTo>
                <a:close/>
                <a:moveTo>
                  <a:pt x="18408" y="9842"/>
                </a:moveTo>
                <a:lnTo>
                  <a:pt x="18369" y="9836"/>
                </a:lnTo>
                <a:lnTo>
                  <a:pt x="18350" y="9951"/>
                </a:lnTo>
                <a:lnTo>
                  <a:pt x="18389" y="9958"/>
                </a:lnTo>
                <a:lnTo>
                  <a:pt x="18408" y="9842"/>
                </a:lnTo>
                <a:close/>
                <a:moveTo>
                  <a:pt x="17779" y="13412"/>
                </a:moveTo>
                <a:lnTo>
                  <a:pt x="17818" y="13419"/>
                </a:lnTo>
                <a:lnTo>
                  <a:pt x="17837" y="13303"/>
                </a:lnTo>
                <a:lnTo>
                  <a:pt x="17798" y="13297"/>
                </a:lnTo>
                <a:lnTo>
                  <a:pt x="17779" y="13412"/>
                </a:lnTo>
                <a:close/>
                <a:moveTo>
                  <a:pt x="17932" y="12727"/>
                </a:moveTo>
                <a:lnTo>
                  <a:pt x="17893" y="12720"/>
                </a:lnTo>
                <a:lnTo>
                  <a:pt x="17874" y="12835"/>
                </a:lnTo>
                <a:lnTo>
                  <a:pt x="17913" y="12842"/>
                </a:lnTo>
                <a:lnTo>
                  <a:pt x="17932" y="12727"/>
                </a:lnTo>
                <a:close/>
                <a:moveTo>
                  <a:pt x="17900" y="12919"/>
                </a:moveTo>
                <a:lnTo>
                  <a:pt x="17862" y="12912"/>
                </a:lnTo>
                <a:lnTo>
                  <a:pt x="17843" y="13028"/>
                </a:lnTo>
                <a:lnTo>
                  <a:pt x="17881" y="13034"/>
                </a:lnTo>
                <a:lnTo>
                  <a:pt x="17900" y="12919"/>
                </a:lnTo>
                <a:close/>
                <a:moveTo>
                  <a:pt x="17868" y="13111"/>
                </a:moveTo>
                <a:lnTo>
                  <a:pt x="17830" y="13105"/>
                </a:lnTo>
                <a:lnTo>
                  <a:pt x="17811" y="13220"/>
                </a:lnTo>
                <a:lnTo>
                  <a:pt x="17849" y="13226"/>
                </a:lnTo>
                <a:lnTo>
                  <a:pt x="17868" y="13111"/>
                </a:lnTo>
                <a:close/>
                <a:moveTo>
                  <a:pt x="18090" y="11765"/>
                </a:moveTo>
                <a:lnTo>
                  <a:pt x="18052" y="11759"/>
                </a:lnTo>
                <a:lnTo>
                  <a:pt x="18033" y="11874"/>
                </a:lnTo>
                <a:lnTo>
                  <a:pt x="18071" y="11880"/>
                </a:lnTo>
                <a:lnTo>
                  <a:pt x="18090" y="11765"/>
                </a:lnTo>
                <a:close/>
                <a:moveTo>
                  <a:pt x="18122" y="11573"/>
                </a:moveTo>
                <a:lnTo>
                  <a:pt x="18084" y="11567"/>
                </a:lnTo>
                <a:lnTo>
                  <a:pt x="18065" y="11682"/>
                </a:lnTo>
                <a:lnTo>
                  <a:pt x="18103" y="11688"/>
                </a:lnTo>
                <a:lnTo>
                  <a:pt x="18122" y="11573"/>
                </a:lnTo>
                <a:close/>
                <a:moveTo>
                  <a:pt x="17970" y="12259"/>
                </a:moveTo>
                <a:lnTo>
                  <a:pt x="18008" y="12265"/>
                </a:lnTo>
                <a:lnTo>
                  <a:pt x="18027" y="12150"/>
                </a:lnTo>
                <a:lnTo>
                  <a:pt x="17989" y="12143"/>
                </a:lnTo>
                <a:lnTo>
                  <a:pt x="17970" y="12259"/>
                </a:lnTo>
                <a:close/>
                <a:moveTo>
                  <a:pt x="18160" y="11105"/>
                </a:moveTo>
                <a:lnTo>
                  <a:pt x="18198" y="11111"/>
                </a:lnTo>
                <a:lnTo>
                  <a:pt x="18217" y="10996"/>
                </a:lnTo>
                <a:lnTo>
                  <a:pt x="18179" y="10990"/>
                </a:lnTo>
                <a:lnTo>
                  <a:pt x="18160" y="11105"/>
                </a:lnTo>
                <a:close/>
                <a:moveTo>
                  <a:pt x="17964" y="12534"/>
                </a:moveTo>
                <a:lnTo>
                  <a:pt x="17925" y="12528"/>
                </a:lnTo>
                <a:lnTo>
                  <a:pt x="17906" y="12643"/>
                </a:lnTo>
                <a:lnTo>
                  <a:pt x="17945" y="12649"/>
                </a:lnTo>
                <a:lnTo>
                  <a:pt x="17964" y="12534"/>
                </a:lnTo>
                <a:close/>
                <a:moveTo>
                  <a:pt x="18059" y="11957"/>
                </a:moveTo>
                <a:lnTo>
                  <a:pt x="18020" y="11951"/>
                </a:lnTo>
                <a:lnTo>
                  <a:pt x="18001" y="12066"/>
                </a:lnTo>
                <a:lnTo>
                  <a:pt x="18040" y="12073"/>
                </a:lnTo>
                <a:lnTo>
                  <a:pt x="18059" y="11957"/>
                </a:lnTo>
                <a:close/>
              </a:path>
            </a:pathLst>
          </a:custGeom>
          <a:solidFill>
            <a:srgbClr val="EBEBEB"/>
          </a:solidFill>
          <a:ln>
            <a:noFill/>
          </a:ln>
        </p:spPr>
        <p:txBody>
          <a:bodyPr vert="horz" wrap="square" lIns="91440" tIns="45720" rIns="91440" bIns="45720" numCol="1" anchor="t" anchorCtr="0" compatLnSpc="1">
            <a:prstTxWarp prst="textNoShape">
              <a:avLst/>
            </a:prstTxWarp>
          </a:bodyPr>
          <a:lstStyle/>
          <a:p>
            <a:endParaRPr lang="de-DE"/>
          </a:p>
        </p:txBody>
      </p:sp>
      <p:sp>
        <p:nvSpPr>
          <p:cNvPr id="5" name="Vertikaler Textplatzhalter 2">
            <a:extLst>
              <a:ext uri="{FF2B5EF4-FFF2-40B4-BE49-F238E27FC236}">
                <a16:creationId xmlns:a16="http://schemas.microsoft.com/office/drawing/2014/main" id="{1B8F3BFB-A9DD-4076-99BB-2E51CDA58C97}"/>
              </a:ext>
            </a:extLst>
          </p:cNvPr>
          <p:cNvSpPr>
            <a:spLocks noGrp="1"/>
          </p:cNvSpPr>
          <p:nvPr>
            <p:ph type="body" orient="vert" idx="1" hasCustomPrompt="1"/>
          </p:nvPr>
        </p:nvSpPr>
        <p:spPr>
          <a:xfrm>
            <a:off x="0" y="2469073"/>
            <a:ext cx="2542716" cy="391567"/>
          </a:xfrm>
          <a:prstGeom prst="rect">
            <a:avLst/>
          </a:prstGeom>
          <a:solidFill>
            <a:schemeClr val="accent1"/>
          </a:solidFill>
        </p:spPr>
        <p:txBody>
          <a:bodyPr vert="horz" wrap="none" lIns="684000" rIns="72000" bIns="14400" anchor="t" anchorCtr="0">
            <a:spAutoFit/>
          </a:bodyPr>
          <a:lstStyle>
            <a:lvl1pPr algn="l">
              <a:lnSpc>
                <a:spcPct val="98000"/>
              </a:lnSpc>
              <a:defRPr sz="2500" b="1" cap="all" baseline="0">
                <a:solidFill>
                  <a:schemeClr val="bg1"/>
                </a:solidFill>
                <a:latin typeface="+mj-lt"/>
              </a:defRPr>
            </a:lvl1pPr>
            <a:lvl2pPr algn="l">
              <a:lnSpc>
                <a:spcPct val="98000"/>
              </a:lnSpc>
              <a:defRPr sz="6000" b="1" cap="all" baseline="0">
                <a:solidFill>
                  <a:schemeClr val="bg1"/>
                </a:solidFill>
                <a:latin typeface="+mj-lt"/>
              </a:defRPr>
            </a:lvl2pPr>
            <a:lvl3pPr algn="l">
              <a:lnSpc>
                <a:spcPct val="98000"/>
              </a:lnSpc>
              <a:defRPr sz="6000" b="1" cap="all" baseline="0">
                <a:solidFill>
                  <a:schemeClr val="bg1"/>
                </a:solidFill>
                <a:latin typeface="+mj-lt"/>
              </a:defRPr>
            </a:lvl3pPr>
            <a:lvl4pPr algn="l">
              <a:lnSpc>
                <a:spcPct val="98000"/>
              </a:lnSpc>
              <a:defRPr sz="6000" b="1" cap="all" baseline="0">
                <a:solidFill>
                  <a:schemeClr val="bg1"/>
                </a:solidFill>
                <a:latin typeface="+mj-lt"/>
              </a:defRPr>
            </a:lvl4pPr>
            <a:lvl5pPr algn="l">
              <a:lnSpc>
                <a:spcPct val="98000"/>
              </a:lnSpc>
              <a:defRPr sz="6000" b="1" cap="all" baseline="0">
                <a:solidFill>
                  <a:schemeClr val="bg1"/>
                </a:solidFill>
                <a:latin typeface="+mj-lt"/>
              </a:defRPr>
            </a:lvl5pPr>
            <a:lvl6pPr algn="l">
              <a:lnSpc>
                <a:spcPct val="98000"/>
              </a:lnSpc>
              <a:defRPr sz="6000" b="1" cap="all" baseline="0">
                <a:solidFill>
                  <a:schemeClr val="bg1"/>
                </a:solidFill>
                <a:latin typeface="+mj-lt"/>
              </a:defRPr>
            </a:lvl6pPr>
            <a:lvl7pPr algn="l">
              <a:lnSpc>
                <a:spcPct val="98000"/>
              </a:lnSpc>
              <a:defRPr sz="6000" b="1" cap="all" baseline="0">
                <a:solidFill>
                  <a:schemeClr val="bg1"/>
                </a:solidFill>
                <a:latin typeface="+mj-lt"/>
              </a:defRPr>
            </a:lvl7pPr>
            <a:lvl8pPr algn="l">
              <a:lnSpc>
                <a:spcPct val="98000"/>
              </a:lnSpc>
              <a:defRPr sz="6000" b="1" cap="all" baseline="0">
                <a:solidFill>
                  <a:schemeClr val="bg1"/>
                </a:solidFill>
                <a:latin typeface="+mj-lt"/>
              </a:defRPr>
            </a:lvl8pPr>
            <a:lvl9pPr algn="l">
              <a:lnSpc>
                <a:spcPct val="98000"/>
              </a:lnSpc>
              <a:defRPr sz="6000" b="1" cap="all" baseline="0">
                <a:solidFill>
                  <a:schemeClr val="bg1"/>
                </a:solidFill>
                <a:latin typeface="+mj-lt"/>
              </a:defRPr>
            </a:lvl9pPr>
          </a:lstStyle>
          <a:p>
            <a:pPr lvl="0"/>
            <a:r>
              <a:rPr lang="de-DE" dirty="0"/>
              <a:t>Headline (ä)</a:t>
            </a:r>
          </a:p>
        </p:txBody>
      </p:sp>
      <p:sp>
        <p:nvSpPr>
          <p:cNvPr id="6" name="Vertikaler Textplatzhalter 2">
            <a:extLst>
              <a:ext uri="{FF2B5EF4-FFF2-40B4-BE49-F238E27FC236}">
                <a16:creationId xmlns:a16="http://schemas.microsoft.com/office/drawing/2014/main" id="{7C08FB04-48AE-4874-9C60-54701445581F}"/>
              </a:ext>
            </a:extLst>
          </p:cNvPr>
          <p:cNvSpPr>
            <a:spLocks noGrp="1"/>
          </p:cNvSpPr>
          <p:nvPr>
            <p:ph type="body" orient="vert" idx="23" hasCustomPrompt="1"/>
          </p:nvPr>
        </p:nvSpPr>
        <p:spPr>
          <a:xfrm>
            <a:off x="0" y="2009371"/>
            <a:ext cx="3448413" cy="391567"/>
          </a:xfrm>
          <a:prstGeom prst="rect">
            <a:avLst/>
          </a:prstGeom>
          <a:solidFill>
            <a:schemeClr val="accent1"/>
          </a:solidFill>
        </p:spPr>
        <p:txBody>
          <a:bodyPr vert="horz" wrap="none" lIns="684000" rIns="72000" bIns="14400" anchor="t" anchorCtr="0">
            <a:spAutoFit/>
          </a:bodyPr>
          <a:lstStyle>
            <a:lvl1pPr algn="l">
              <a:lnSpc>
                <a:spcPct val="98000"/>
              </a:lnSpc>
              <a:defRPr sz="2500" b="1" cap="all" baseline="0">
                <a:solidFill>
                  <a:schemeClr val="bg1"/>
                </a:solidFill>
                <a:latin typeface="+mj-lt"/>
              </a:defRPr>
            </a:lvl1pPr>
            <a:lvl2pPr algn="l">
              <a:lnSpc>
                <a:spcPct val="98000"/>
              </a:lnSpc>
              <a:defRPr sz="6000" b="1" cap="all" baseline="0">
                <a:solidFill>
                  <a:schemeClr val="bg1"/>
                </a:solidFill>
                <a:latin typeface="+mj-lt"/>
              </a:defRPr>
            </a:lvl2pPr>
            <a:lvl3pPr algn="l">
              <a:lnSpc>
                <a:spcPct val="98000"/>
              </a:lnSpc>
              <a:defRPr sz="6000" b="1" cap="all" baseline="0">
                <a:solidFill>
                  <a:schemeClr val="bg1"/>
                </a:solidFill>
                <a:latin typeface="+mj-lt"/>
              </a:defRPr>
            </a:lvl3pPr>
            <a:lvl4pPr algn="l">
              <a:lnSpc>
                <a:spcPct val="98000"/>
              </a:lnSpc>
              <a:defRPr sz="6000" b="1" cap="all" baseline="0">
                <a:solidFill>
                  <a:schemeClr val="bg1"/>
                </a:solidFill>
                <a:latin typeface="+mj-lt"/>
              </a:defRPr>
            </a:lvl4pPr>
            <a:lvl5pPr algn="l">
              <a:lnSpc>
                <a:spcPct val="98000"/>
              </a:lnSpc>
              <a:defRPr sz="6000" b="1" cap="all" baseline="0">
                <a:solidFill>
                  <a:schemeClr val="bg1"/>
                </a:solidFill>
                <a:latin typeface="+mj-lt"/>
              </a:defRPr>
            </a:lvl5pPr>
            <a:lvl6pPr algn="l">
              <a:lnSpc>
                <a:spcPct val="98000"/>
              </a:lnSpc>
              <a:defRPr sz="6000" b="1" cap="all" baseline="0">
                <a:solidFill>
                  <a:schemeClr val="bg1"/>
                </a:solidFill>
                <a:latin typeface="+mj-lt"/>
              </a:defRPr>
            </a:lvl6pPr>
            <a:lvl7pPr algn="l">
              <a:lnSpc>
                <a:spcPct val="98000"/>
              </a:lnSpc>
              <a:defRPr sz="6000" b="1" cap="all" baseline="0">
                <a:solidFill>
                  <a:schemeClr val="bg1"/>
                </a:solidFill>
                <a:latin typeface="+mj-lt"/>
              </a:defRPr>
            </a:lvl7pPr>
            <a:lvl8pPr algn="l">
              <a:lnSpc>
                <a:spcPct val="98000"/>
              </a:lnSpc>
              <a:defRPr sz="6000" b="1" cap="all" baseline="0">
                <a:solidFill>
                  <a:schemeClr val="bg1"/>
                </a:solidFill>
                <a:latin typeface="+mj-lt"/>
              </a:defRPr>
            </a:lvl8pPr>
            <a:lvl9pPr algn="l">
              <a:lnSpc>
                <a:spcPct val="98000"/>
              </a:lnSpc>
              <a:defRPr sz="6000" b="1" cap="all" baseline="0">
                <a:solidFill>
                  <a:schemeClr val="bg1"/>
                </a:solidFill>
                <a:latin typeface="+mj-lt"/>
              </a:defRPr>
            </a:lvl9pPr>
          </a:lstStyle>
          <a:p>
            <a:pPr lvl="0"/>
            <a:r>
              <a:rPr lang="de-DE" dirty="0"/>
              <a:t>HIER STEHT EINE (ä)</a:t>
            </a:r>
          </a:p>
        </p:txBody>
      </p:sp>
      <p:sp>
        <p:nvSpPr>
          <p:cNvPr id="8" name="Bildplatzhalter 2">
            <a:extLst>
              <a:ext uri="{FF2B5EF4-FFF2-40B4-BE49-F238E27FC236}">
                <a16:creationId xmlns:a16="http://schemas.microsoft.com/office/drawing/2014/main" id="{92FB50A4-47A8-40D3-A74B-FAF16B5B423F}"/>
              </a:ext>
            </a:extLst>
          </p:cNvPr>
          <p:cNvSpPr>
            <a:spLocks noGrp="1"/>
          </p:cNvSpPr>
          <p:nvPr>
            <p:ph type="pic" sz="quarter" idx="24"/>
          </p:nvPr>
        </p:nvSpPr>
        <p:spPr>
          <a:xfrm>
            <a:off x="8875315" y="13608543"/>
            <a:ext cx="1080000" cy="1080000"/>
          </a:xfrm>
        </p:spPr>
        <p:txBody>
          <a:bodyPr/>
          <a:lstStyle/>
          <a:p>
            <a:endParaRPr lang="de-DE"/>
          </a:p>
        </p:txBody>
      </p:sp>
    </p:spTree>
    <p:extLst>
      <p:ext uri="{BB962C8B-B14F-4D97-AF65-F5344CB8AC3E}">
        <p14:creationId xmlns:p14="http://schemas.microsoft.com/office/powerpoint/2010/main" val="2155778087"/>
      </p:ext>
    </p:extLst>
  </p:cSld>
  <p:clrMapOvr>
    <a:masterClrMapping/>
  </p:clrMapOvr>
  <p:extLst mod="1">
    <p:ext uri="{DCECCB84-F9BA-43D5-87BE-67443E8EF086}">
      <p15:sldGuideLst xmlns:p15="http://schemas.microsoft.com/office/powerpoint/2012/main">
        <p15:guide id="1" orient="horz" pos="9167">
          <p15:clr>
            <a:srgbClr val="FBAE40"/>
          </p15:clr>
        </p15:guide>
        <p15:guide id="2" orient="horz" pos="3503">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35B048A-A25C-4FF1-867F-791F3741CE29}"/>
              </a:ext>
            </a:extLst>
          </p:cNvPr>
          <p:cNvSpPr>
            <a:spLocks noGrp="1"/>
          </p:cNvSpPr>
          <p:nvPr>
            <p:ph type="title"/>
          </p:nvPr>
        </p:nvSpPr>
        <p:spPr>
          <a:xfrm>
            <a:off x="682625" y="7793999"/>
            <a:ext cx="7920000" cy="720000"/>
          </a:xfrm>
          <a:prstGeom prst="rect">
            <a:avLst/>
          </a:prstGeom>
        </p:spPr>
        <p:txBody>
          <a:bodyPr vert="horz" wrap="square" lIns="0" tIns="0" rIns="0" bIns="0" rtlCol="0" anchor="t" anchorCtr="0">
            <a:noAutofit/>
          </a:bodyPr>
          <a:lstStyle/>
          <a:p>
            <a:r>
              <a:rPr lang="de-DE" dirty="0"/>
              <a:t>Veranstaltung</a:t>
            </a:r>
          </a:p>
        </p:txBody>
      </p:sp>
      <p:sp>
        <p:nvSpPr>
          <p:cNvPr id="3" name="Textplatzhalter 2">
            <a:extLst>
              <a:ext uri="{FF2B5EF4-FFF2-40B4-BE49-F238E27FC236}">
                <a16:creationId xmlns:a16="http://schemas.microsoft.com/office/drawing/2014/main" id="{02E3980F-5BB9-47ED-A3E3-71D5047C2E7B}"/>
              </a:ext>
            </a:extLst>
          </p:cNvPr>
          <p:cNvSpPr>
            <a:spLocks noGrp="1"/>
          </p:cNvSpPr>
          <p:nvPr>
            <p:ph type="body" idx="1"/>
          </p:nvPr>
        </p:nvSpPr>
        <p:spPr>
          <a:xfrm>
            <a:off x="682625" y="11059200"/>
            <a:ext cx="6444000" cy="3493413"/>
          </a:xfrm>
          <a:prstGeom prst="rect">
            <a:avLst/>
          </a:prstGeom>
        </p:spPr>
        <p:txBody>
          <a:bodyPr vert="horz" lIns="0" tIns="0" rIns="0" bIns="0" rtlCol="0" anchor="b" anchorCtr="0">
            <a:noAutofit/>
          </a:bodyPr>
          <a:lstStyle/>
          <a:p>
            <a:pPr lvl="0"/>
            <a:r>
              <a:rPr lang="de-DE" dirty="0"/>
              <a:t>Text auf erster Ebene // für Hervorhebungen/URL/etc. &gt;&gt; Start &gt; Absatz &gt; Listenebene erhöhen</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13" name="Logo UPB">
            <a:extLst>
              <a:ext uri="{FF2B5EF4-FFF2-40B4-BE49-F238E27FC236}">
                <a16:creationId xmlns:a16="http://schemas.microsoft.com/office/drawing/2014/main" id="{CA7D42B2-20D8-447E-BD0F-DC7D2D045F50}"/>
              </a:ext>
            </a:extLst>
          </p:cNvPr>
          <p:cNvSpPr>
            <a:spLocks noChangeAspect="1" noEditPoints="1"/>
          </p:cNvSpPr>
          <p:nvPr userDrawn="1"/>
        </p:nvSpPr>
        <p:spPr bwMode="auto">
          <a:xfrm>
            <a:off x="636445" y="636348"/>
            <a:ext cx="2942921" cy="1013407"/>
          </a:xfrm>
          <a:custGeom>
            <a:avLst/>
            <a:gdLst>
              <a:gd name="T0" fmla="*/ 1928 w 5780"/>
              <a:gd name="T1" fmla="*/ 1975 h 1982"/>
              <a:gd name="T2" fmla="*/ 1430 w 5780"/>
              <a:gd name="T3" fmla="*/ 1979 h 1982"/>
              <a:gd name="T4" fmla="*/ 1430 w 5780"/>
              <a:gd name="T5" fmla="*/ 1979 h 1982"/>
              <a:gd name="T6" fmla="*/ 700 w 5780"/>
              <a:gd name="T7" fmla="*/ 1409 h 1982"/>
              <a:gd name="T8" fmla="*/ 1502 w 5780"/>
              <a:gd name="T9" fmla="*/ 1906 h 1982"/>
              <a:gd name="T10" fmla="*/ 1464 w 5780"/>
              <a:gd name="T11" fmla="*/ 1919 h 1982"/>
              <a:gd name="T12" fmla="*/ 5452 w 5780"/>
              <a:gd name="T13" fmla="*/ 883 h 1982"/>
              <a:gd name="T14" fmla="*/ 5769 w 5780"/>
              <a:gd name="T15" fmla="*/ 883 h 1982"/>
              <a:gd name="T16" fmla="*/ 5065 w 5780"/>
              <a:gd name="T17" fmla="*/ 1291 h 1982"/>
              <a:gd name="T18" fmla="*/ 5462 w 5780"/>
              <a:gd name="T19" fmla="*/ 1291 h 1982"/>
              <a:gd name="T20" fmla="*/ 5320 w 5780"/>
              <a:gd name="T21" fmla="*/ 1101 h 1982"/>
              <a:gd name="T22" fmla="*/ 5383 w 5780"/>
              <a:gd name="T23" fmla="*/ 751 h 1982"/>
              <a:gd name="T24" fmla="*/ 5240 w 5780"/>
              <a:gd name="T25" fmla="*/ 751 h 1982"/>
              <a:gd name="T26" fmla="*/ 4884 w 5780"/>
              <a:gd name="T27" fmla="*/ 1291 h 1982"/>
              <a:gd name="T28" fmla="*/ 4603 w 5780"/>
              <a:gd name="T29" fmla="*/ 1291 h 1982"/>
              <a:gd name="T30" fmla="*/ 4502 w 5780"/>
              <a:gd name="T31" fmla="*/ 1148 h 1982"/>
              <a:gd name="T32" fmla="*/ 4455 w 5780"/>
              <a:gd name="T33" fmla="*/ 911 h 1982"/>
              <a:gd name="T34" fmla="*/ 4292 w 5780"/>
              <a:gd name="T35" fmla="*/ 1076 h 1982"/>
              <a:gd name="T36" fmla="*/ 4162 w 5780"/>
              <a:gd name="T37" fmla="*/ 1257 h 1982"/>
              <a:gd name="T38" fmla="*/ 3959 w 5780"/>
              <a:gd name="T39" fmla="*/ 1083 h 1982"/>
              <a:gd name="T40" fmla="*/ 3856 w 5780"/>
              <a:gd name="T41" fmla="*/ 1291 h 1982"/>
              <a:gd name="T42" fmla="*/ 4102 w 5780"/>
              <a:gd name="T43" fmla="*/ 1291 h 1982"/>
              <a:gd name="T44" fmla="*/ 3856 w 5780"/>
              <a:gd name="T45" fmla="*/ 881 h 1982"/>
              <a:gd name="T46" fmla="*/ 3502 w 5780"/>
              <a:gd name="T47" fmla="*/ 1224 h 1982"/>
              <a:gd name="T48" fmla="*/ 3500 w 5780"/>
              <a:gd name="T49" fmla="*/ 882 h 1982"/>
              <a:gd name="T50" fmla="*/ 3691 w 5780"/>
              <a:gd name="T51" fmla="*/ 1291 h 1982"/>
              <a:gd name="T52" fmla="*/ 3159 w 5780"/>
              <a:gd name="T53" fmla="*/ 1181 h 1982"/>
              <a:gd name="T54" fmla="*/ 3196 w 5780"/>
              <a:gd name="T55" fmla="*/ 1293 h 1982"/>
              <a:gd name="T56" fmla="*/ 2819 w 5780"/>
              <a:gd name="T57" fmla="*/ 818 h 1982"/>
              <a:gd name="T58" fmla="*/ 2621 w 5780"/>
              <a:gd name="T59" fmla="*/ 1034 h 1982"/>
              <a:gd name="T60" fmla="*/ 2373 w 5780"/>
              <a:gd name="T61" fmla="*/ 818 h 1982"/>
              <a:gd name="T62" fmla="*/ 2445 w 5780"/>
              <a:gd name="T63" fmla="*/ 928 h 1982"/>
              <a:gd name="T64" fmla="*/ 2252 w 5780"/>
              <a:gd name="T65" fmla="*/ 818 h 1982"/>
              <a:gd name="T66" fmla="*/ 2004 w 5780"/>
              <a:gd name="T67" fmla="*/ 818 h 1982"/>
              <a:gd name="T68" fmla="*/ 5711 w 5780"/>
              <a:gd name="T69" fmla="*/ 1975 h 1982"/>
              <a:gd name="T70" fmla="*/ 5643 w 5780"/>
              <a:gd name="T71" fmla="*/ 1854 h 1982"/>
              <a:gd name="T72" fmla="*/ 5468 w 5780"/>
              <a:gd name="T73" fmla="*/ 1975 h 1982"/>
              <a:gd name="T74" fmla="*/ 5629 w 5780"/>
              <a:gd name="T75" fmla="*/ 1975 h 1982"/>
              <a:gd name="T76" fmla="*/ 5261 w 5780"/>
              <a:gd name="T77" fmla="*/ 1637 h 1982"/>
              <a:gd name="T78" fmla="*/ 5040 w 5780"/>
              <a:gd name="T79" fmla="*/ 1770 h 1982"/>
              <a:gd name="T80" fmla="*/ 5179 w 5780"/>
              <a:gd name="T81" fmla="*/ 1638 h 1982"/>
              <a:gd name="T82" fmla="*/ 5083 w 5780"/>
              <a:gd name="T83" fmla="*/ 1565 h 1982"/>
              <a:gd name="T84" fmla="*/ 4643 w 5780"/>
              <a:gd name="T85" fmla="*/ 1982 h 1982"/>
              <a:gd name="T86" fmla="*/ 4639 w 5780"/>
              <a:gd name="T87" fmla="*/ 1555 h 1982"/>
              <a:gd name="T88" fmla="*/ 4264 w 5780"/>
              <a:gd name="T89" fmla="*/ 1525 h 1982"/>
              <a:gd name="T90" fmla="*/ 4337 w 5780"/>
              <a:gd name="T91" fmla="*/ 1841 h 1982"/>
              <a:gd name="T92" fmla="*/ 4162 w 5780"/>
              <a:gd name="T93" fmla="*/ 1760 h 1982"/>
              <a:gd name="T94" fmla="*/ 4158 w 5780"/>
              <a:gd name="T95" fmla="*/ 1695 h 1982"/>
              <a:gd name="T96" fmla="*/ 4235 w 5780"/>
              <a:gd name="T97" fmla="*/ 1630 h 1982"/>
              <a:gd name="T98" fmla="*/ 3731 w 5780"/>
              <a:gd name="T99" fmla="*/ 1501 h 1982"/>
              <a:gd name="T100" fmla="*/ 3694 w 5780"/>
              <a:gd name="T101" fmla="*/ 1785 h 1982"/>
              <a:gd name="T102" fmla="*/ 3781 w 5780"/>
              <a:gd name="T103" fmla="*/ 1695 h 1982"/>
              <a:gd name="T104" fmla="*/ 3802 w 5780"/>
              <a:gd name="T105" fmla="*/ 1638 h 1982"/>
              <a:gd name="T106" fmla="*/ 3433 w 5780"/>
              <a:gd name="T107" fmla="*/ 1760 h 1982"/>
              <a:gd name="T108" fmla="*/ 3471 w 5780"/>
              <a:gd name="T109" fmla="*/ 1501 h 1982"/>
              <a:gd name="T110" fmla="*/ 3032 w 5780"/>
              <a:gd name="T111" fmla="*/ 1568 h 1982"/>
              <a:gd name="T112" fmla="*/ 3033 w 5780"/>
              <a:gd name="T113" fmla="*/ 1908 h 1982"/>
              <a:gd name="T114" fmla="*/ 2827 w 5780"/>
              <a:gd name="T115" fmla="*/ 1564 h 1982"/>
              <a:gd name="T116" fmla="*/ 2507 w 5780"/>
              <a:gd name="T117" fmla="*/ 1501 h 1982"/>
              <a:gd name="T118" fmla="*/ 2533 w 5780"/>
              <a:gd name="T119" fmla="*/ 1850 h 1982"/>
              <a:gd name="T120" fmla="*/ 2459 w 5780"/>
              <a:gd name="T121" fmla="*/ 1579 h 1982"/>
              <a:gd name="T122" fmla="*/ 2006 w 5780"/>
              <a:gd name="T123" fmla="*/ 1731 h 1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80" h="1982">
                <a:moveTo>
                  <a:pt x="2239" y="1643"/>
                </a:moveTo>
                <a:cubicBezTo>
                  <a:pt x="2239" y="1591"/>
                  <a:pt x="2216" y="1549"/>
                  <a:pt x="2174" y="1524"/>
                </a:cubicBezTo>
                <a:cubicBezTo>
                  <a:pt x="2148" y="1508"/>
                  <a:pt x="2123" y="1501"/>
                  <a:pt x="2054" y="1501"/>
                </a:cubicBezTo>
                <a:lnTo>
                  <a:pt x="1928" y="1501"/>
                </a:lnTo>
                <a:lnTo>
                  <a:pt x="1928" y="1975"/>
                </a:lnTo>
                <a:lnTo>
                  <a:pt x="2006" y="1975"/>
                </a:lnTo>
                <a:lnTo>
                  <a:pt x="2006" y="1794"/>
                </a:lnTo>
                <a:lnTo>
                  <a:pt x="2086" y="1794"/>
                </a:lnTo>
                <a:cubicBezTo>
                  <a:pt x="2171" y="1794"/>
                  <a:pt x="2239" y="1736"/>
                  <a:pt x="2239" y="1643"/>
                </a:cubicBezTo>
                <a:close/>
                <a:moveTo>
                  <a:pt x="1430" y="1979"/>
                </a:moveTo>
                <a:lnTo>
                  <a:pt x="0" y="1979"/>
                </a:lnTo>
                <a:lnTo>
                  <a:pt x="0" y="1397"/>
                </a:lnTo>
                <a:lnTo>
                  <a:pt x="299" y="1164"/>
                </a:lnTo>
                <a:lnTo>
                  <a:pt x="299" y="1747"/>
                </a:lnTo>
                <a:lnTo>
                  <a:pt x="1430" y="1979"/>
                </a:lnTo>
                <a:close/>
                <a:moveTo>
                  <a:pt x="700" y="583"/>
                </a:moveTo>
                <a:lnTo>
                  <a:pt x="413" y="815"/>
                </a:lnTo>
                <a:lnTo>
                  <a:pt x="413" y="1641"/>
                </a:lnTo>
                <a:lnTo>
                  <a:pt x="1438" y="1945"/>
                </a:lnTo>
                <a:lnTo>
                  <a:pt x="700" y="1409"/>
                </a:lnTo>
                <a:lnTo>
                  <a:pt x="700" y="583"/>
                </a:lnTo>
                <a:close/>
                <a:moveTo>
                  <a:pt x="1502" y="815"/>
                </a:moveTo>
                <a:lnTo>
                  <a:pt x="1227" y="594"/>
                </a:lnTo>
                <a:lnTo>
                  <a:pt x="1227" y="1025"/>
                </a:lnTo>
                <a:lnTo>
                  <a:pt x="1502" y="1906"/>
                </a:lnTo>
                <a:lnTo>
                  <a:pt x="1502" y="815"/>
                </a:lnTo>
                <a:close/>
                <a:moveTo>
                  <a:pt x="1112" y="0"/>
                </a:moveTo>
                <a:lnTo>
                  <a:pt x="815" y="233"/>
                </a:lnTo>
                <a:lnTo>
                  <a:pt x="815" y="1316"/>
                </a:lnTo>
                <a:lnTo>
                  <a:pt x="1464" y="1919"/>
                </a:lnTo>
                <a:lnTo>
                  <a:pt x="1112" y="1107"/>
                </a:lnTo>
                <a:lnTo>
                  <a:pt x="1112" y="0"/>
                </a:lnTo>
                <a:close/>
                <a:moveTo>
                  <a:pt x="5780" y="818"/>
                </a:moveTo>
                <a:lnTo>
                  <a:pt x="5452" y="818"/>
                </a:lnTo>
                <a:lnTo>
                  <a:pt x="5452" y="883"/>
                </a:lnTo>
                <a:lnTo>
                  <a:pt x="5572" y="883"/>
                </a:lnTo>
                <a:lnTo>
                  <a:pt x="5572" y="1291"/>
                </a:lnTo>
                <a:lnTo>
                  <a:pt x="5650" y="1291"/>
                </a:lnTo>
                <a:lnTo>
                  <a:pt x="5650" y="883"/>
                </a:lnTo>
                <a:lnTo>
                  <a:pt x="5769" y="883"/>
                </a:lnTo>
                <a:lnTo>
                  <a:pt x="5780" y="818"/>
                </a:lnTo>
                <a:close/>
                <a:moveTo>
                  <a:pt x="5462" y="1291"/>
                </a:moveTo>
                <a:lnTo>
                  <a:pt x="5311" y="817"/>
                </a:lnTo>
                <a:lnTo>
                  <a:pt x="5220" y="817"/>
                </a:lnTo>
                <a:lnTo>
                  <a:pt x="5065" y="1291"/>
                </a:lnTo>
                <a:lnTo>
                  <a:pt x="5146" y="1291"/>
                </a:lnTo>
                <a:lnTo>
                  <a:pt x="5184" y="1166"/>
                </a:lnTo>
                <a:lnTo>
                  <a:pt x="5338" y="1166"/>
                </a:lnTo>
                <a:lnTo>
                  <a:pt x="5376" y="1291"/>
                </a:lnTo>
                <a:lnTo>
                  <a:pt x="5462" y="1291"/>
                </a:lnTo>
                <a:close/>
                <a:moveTo>
                  <a:pt x="5320" y="1101"/>
                </a:moveTo>
                <a:lnTo>
                  <a:pt x="5204" y="1101"/>
                </a:lnTo>
                <a:cubicBezTo>
                  <a:pt x="5214" y="1069"/>
                  <a:pt x="5263" y="895"/>
                  <a:pt x="5263" y="895"/>
                </a:cubicBezTo>
                <a:lnTo>
                  <a:pt x="5264" y="895"/>
                </a:lnTo>
                <a:cubicBezTo>
                  <a:pt x="5267" y="914"/>
                  <a:pt x="5315" y="1090"/>
                  <a:pt x="5320" y="1101"/>
                </a:cubicBezTo>
                <a:close/>
                <a:moveTo>
                  <a:pt x="5383" y="751"/>
                </a:moveTo>
                <a:cubicBezTo>
                  <a:pt x="5383" y="724"/>
                  <a:pt x="5362" y="703"/>
                  <a:pt x="5338" y="703"/>
                </a:cubicBezTo>
                <a:cubicBezTo>
                  <a:pt x="5312" y="703"/>
                  <a:pt x="5291" y="724"/>
                  <a:pt x="5291" y="751"/>
                </a:cubicBezTo>
                <a:cubicBezTo>
                  <a:pt x="5291" y="777"/>
                  <a:pt x="5312" y="798"/>
                  <a:pt x="5337" y="798"/>
                </a:cubicBezTo>
                <a:cubicBezTo>
                  <a:pt x="5362" y="798"/>
                  <a:pt x="5383" y="777"/>
                  <a:pt x="5383" y="751"/>
                </a:cubicBezTo>
                <a:close/>
                <a:moveTo>
                  <a:pt x="5240" y="751"/>
                </a:moveTo>
                <a:cubicBezTo>
                  <a:pt x="5240" y="724"/>
                  <a:pt x="5219" y="703"/>
                  <a:pt x="5194" y="703"/>
                </a:cubicBezTo>
                <a:cubicBezTo>
                  <a:pt x="5169" y="703"/>
                  <a:pt x="5148" y="724"/>
                  <a:pt x="5148" y="751"/>
                </a:cubicBezTo>
                <a:cubicBezTo>
                  <a:pt x="5148" y="777"/>
                  <a:pt x="5169" y="798"/>
                  <a:pt x="5194" y="798"/>
                </a:cubicBezTo>
                <a:cubicBezTo>
                  <a:pt x="5219" y="798"/>
                  <a:pt x="5240" y="777"/>
                  <a:pt x="5240" y="751"/>
                </a:cubicBezTo>
                <a:close/>
                <a:moveTo>
                  <a:pt x="5092" y="818"/>
                </a:moveTo>
                <a:lnTo>
                  <a:pt x="4764" y="818"/>
                </a:lnTo>
                <a:lnTo>
                  <a:pt x="4764" y="883"/>
                </a:lnTo>
                <a:lnTo>
                  <a:pt x="4884" y="883"/>
                </a:lnTo>
                <a:lnTo>
                  <a:pt x="4884" y="1291"/>
                </a:lnTo>
                <a:lnTo>
                  <a:pt x="4962" y="1291"/>
                </a:lnTo>
                <a:lnTo>
                  <a:pt x="4962" y="883"/>
                </a:lnTo>
                <a:lnTo>
                  <a:pt x="5081" y="883"/>
                </a:lnTo>
                <a:lnTo>
                  <a:pt x="5092" y="818"/>
                </a:lnTo>
                <a:close/>
                <a:moveTo>
                  <a:pt x="4603" y="1291"/>
                </a:moveTo>
                <a:lnTo>
                  <a:pt x="4684" y="1291"/>
                </a:lnTo>
                <a:lnTo>
                  <a:pt x="4684" y="818"/>
                </a:lnTo>
                <a:lnTo>
                  <a:pt x="4603" y="818"/>
                </a:lnTo>
                <a:lnTo>
                  <a:pt x="4603" y="1291"/>
                </a:lnTo>
                <a:close/>
                <a:moveTo>
                  <a:pt x="4502" y="1148"/>
                </a:moveTo>
                <a:cubicBezTo>
                  <a:pt x="4502" y="1077"/>
                  <a:pt x="4454" y="1033"/>
                  <a:pt x="4386" y="1013"/>
                </a:cubicBezTo>
                <a:lnTo>
                  <a:pt x="4330" y="997"/>
                </a:lnTo>
                <a:cubicBezTo>
                  <a:pt x="4283" y="983"/>
                  <a:pt x="4267" y="968"/>
                  <a:pt x="4267" y="939"/>
                </a:cubicBezTo>
                <a:cubicBezTo>
                  <a:pt x="4267" y="900"/>
                  <a:pt x="4297" y="874"/>
                  <a:pt x="4344" y="874"/>
                </a:cubicBezTo>
                <a:cubicBezTo>
                  <a:pt x="4382" y="874"/>
                  <a:pt x="4412" y="885"/>
                  <a:pt x="4455" y="911"/>
                </a:cubicBezTo>
                <a:lnTo>
                  <a:pt x="4491" y="855"/>
                </a:lnTo>
                <a:cubicBezTo>
                  <a:pt x="4449" y="826"/>
                  <a:pt x="4395" y="810"/>
                  <a:pt x="4341" y="810"/>
                </a:cubicBezTo>
                <a:cubicBezTo>
                  <a:pt x="4246" y="810"/>
                  <a:pt x="4180" y="867"/>
                  <a:pt x="4180" y="950"/>
                </a:cubicBezTo>
                <a:cubicBezTo>
                  <a:pt x="4180" y="978"/>
                  <a:pt x="4187" y="1000"/>
                  <a:pt x="4200" y="1019"/>
                </a:cubicBezTo>
                <a:cubicBezTo>
                  <a:pt x="4218" y="1046"/>
                  <a:pt x="4249" y="1064"/>
                  <a:pt x="4292" y="1076"/>
                </a:cubicBezTo>
                <a:lnTo>
                  <a:pt x="4343" y="1090"/>
                </a:lnTo>
                <a:cubicBezTo>
                  <a:pt x="4391" y="1104"/>
                  <a:pt x="4413" y="1126"/>
                  <a:pt x="4413" y="1161"/>
                </a:cubicBezTo>
                <a:cubicBezTo>
                  <a:pt x="4413" y="1208"/>
                  <a:pt x="4378" y="1236"/>
                  <a:pt x="4320" y="1236"/>
                </a:cubicBezTo>
                <a:cubicBezTo>
                  <a:pt x="4272" y="1236"/>
                  <a:pt x="4234" y="1222"/>
                  <a:pt x="4192" y="1197"/>
                </a:cubicBezTo>
                <a:lnTo>
                  <a:pt x="4162" y="1257"/>
                </a:lnTo>
                <a:cubicBezTo>
                  <a:pt x="4209" y="1285"/>
                  <a:pt x="4263" y="1300"/>
                  <a:pt x="4317" y="1300"/>
                </a:cubicBezTo>
                <a:cubicBezTo>
                  <a:pt x="4438" y="1300"/>
                  <a:pt x="4502" y="1227"/>
                  <a:pt x="4502" y="1148"/>
                </a:cubicBezTo>
                <a:close/>
                <a:moveTo>
                  <a:pt x="4102" y="1291"/>
                </a:moveTo>
                <a:lnTo>
                  <a:pt x="4032" y="1177"/>
                </a:lnTo>
                <a:cubicBezTo>
                  <a:pt x="4008" y="1138"/>
                  <a:pt x="3976" y="1092"/>
                  <a:pt x="3959" y="1083"/>
                </a:cubicBezTo>
                <a:cubicBezTo>
                  <a:pt x="4033" y="1083"/>
                  <a:pt x="4077" y="1021"/>
                  <a:pt x="4077" y="953"/>
                </a:cubicBezTo>
                <a:cubicBezTo>
                  <a:pt x="4077" y="879"/>
                  <a:pt x="4029" y="818"/>
                  <a:pt x="3923" y="818"/>
                </a:cubicBezTo>
                <a:lnTo>
                  <a:pt x="3779" y="818"/>
                </a:lnTo>
                <a:lnTo>
                  <a:pt x="3779" y="1291"/>
                </a:lnTo>
                <a:lnTo>
                  <a:pt x="3856" y="1291"/>
                </a:lnTo>
                <a:lnTo>
                  <a:pt x="3856" y="1086"/>
                </a:lnTo>
                <a:cubicBezTo>
                  <a:pt x="3871" y="1087"/>
                  <a:pt x="3878" y="1092"/>
                  <a:pt x="3887" y="1101"/>
                </a:cubicBezTo>
                <a:cubicBezTo>
                  <a:pt x="3913" y="1127"/>
                  <a:pt x="3935" y="1159"/>
                  <a:pt x="3967" y="1218"/>
                </a:cubicBezTo>
                <a:lnTo>
                  <a:pt x="4008" y="1291"/>
                </a:lnTo>
                <a:lnTo>
                  <a:pt x="4102" y="1291"/>
                </a:lnTo>
                <a:close/>
                <a:moveTo>
                  <a:pt x="3995" y="954"/>
                </a:moveTo>
                <a:cubicBezTo>
                  <a:pt x="3995" y="978"/>
                  <a:pt x="3986" y="998"/>
                  <a:pt x="3974" y="1011"/>
                </a:cubicBezTo>
                <a:cubicBezTo>
                  <a:pt x="3959" y="1025"/>
                  <a:pt x="3937" y="1031"/>
                  <a:pt x="3896" y="1031"/>
                </a:cubicBezTo>
                <a:lnTo>
                  <a:pt x="3856" y="1031"/>
                </a:lnTo>
                <a:lnTo>
                  <a:pt x="3856" y="881"/>
                </a:lnTo>
                <a:lnTo>
                  <a:pt x="3899" y="881"/>
                </a:lnTo>
                <a:cubicBezTo>
                  <a:pt x="3969" y="881"/>
                  <a:pt x="3995" y="906"/>
                  <a:pt x="3995" y="954"/>
                </a:cubicBezTo>
                <a:close/>
                <a:moveTo>
                  <a:pt x="3691" y="1291"/>
                </a:moveTo>
                <a:lnTo>
                  <a:pt x="3691" y="1224"/>
                </a:lnTo>
                <a:lnTo>
                  <a:pt x="3502" y="1224"/>
                </a:lnTo>
                <a:lnTo>
                  <a:pt x="3502" y="1076"/>
                </a:lnTo>
                <a:lnTo>
                  <a:pt x="3646" y="1076"/>
                </a:lnTo>
                <a:lnTo>
                  <a:pt x="3646" y="1011"/>
                </a:lnTo>
                <a:lnTo>
                  <a:pt x="3500" y="1011"/>
                </a:lnTo>
                <a:lnTo>
                  <a:pt x="3500" y="882"/>
                </a:lnTo>
                <a:lnTo>
                  <a:pt x="3674" y="882"/>
                </a:lnTo>
                <a:lnTo>
                  <a:pt x="3684" y="818"/>
                </a:lnTo>
                <a:lnTo>
                  <a:pt x="3422" y="818"/>
                </a:lnTo>
                <a:lnTo>
                  <a:pt x="3422" y="1291"/>
                </a:lnTo>
                <a:lnTo>
                  <a:pt x="3691" y="1291"/>
                </a:lnTo>
                <a:close/>
                <a:moveTo>
                  <a:pt x="3358" y="818"/>
                </a:moveTo>
                <a:lnTo>
                  <a:pt x="3276" y="818"/>
                </a:lnTo>
                <a:lnTo>
                  <a:pt x="3189" y="1082"/>
                </a:lnTo>
                <a:cubicBezTo>
                  <a:pt x="3166" y="1152"/>
                  <a:pt x="3161" y="1181"/>
                  <a:pt x="3161" y="1181"/>
                </a:cubicBezTo>
                <a:lnTo>
                  <a:pt x="3159" y="1181"/>
                </a:lnTo>
                <a:cubicBezTo>
                  <a:pt x="3159" y="1181"/>
                  <a:pt x="3154" y="1146"/>
                  <a:pt x="3135" y="1086"/>
                </a:cubicBezTo>
                <a:lnTo>
                  <a:pt x="3049" y="818"/>
                </a:lnTo>
                <a:lnTo>
                  <a:pt x="2963" y="818"/>
                </a:lnTo>
                <a:lnTo>
                  <a:pt x="3122" y="1293"/>
                </a:lnTo>
                <a:lnTo>
                  <a:pt x="3196" y="1293"/>
                </a:lnTo>
                <a:lnTo>
                  <a:pt x="3358" y="818"/>
                </a:lnTo>
                <a:close/>
                <a:moveTo>
                  <a:pt x="2819" y="1291"/>
                </a:moveTo>
                <a:lnTo>
                  <a:pt x="2900" y="1291"/>
                </a:lnTo>
                <a:lnTo>
                  <a:pt x="2900" y="818"/>
                </a:lnTo>
                <a:lnTo>
                  <a:pt x="2819" y="818"/>
                </a:lnTo>
                <a:lnTo>
                  <a:pt x="2819" y="1291"/>
                </a:lnTo>
                <a:close/>
                <a:moveTo>
                  <a:pt x="2694" y="1291"/>
                </a:moveTo>
                <a:lnTo>
                  <a:pt x="2694" y="818"/>
                </a:lnTo>
                <a:lnTo>
                  <a:pt x="2620" y="818"/>
                </a:lnTo>
                <a:lnTo>
                  <a:pt x="2621" y="1034"/>
                </a:lnTo>
                <a:cubicBezTo>
                  <a:pt x="2621" y="1077"/>
                  <a:pt x="2626" y="1144"/>
                  <a:pt x="2628" y="1168"/>
                </a:cubicBezTo>
                <a:lnTo>
                  <a:pt x="2626" y="1170"/>
                </a:lnTo>
                <a:cubicBezTo>
                  <a:pt x="2620" y="1149"/>
                  <a:pt x="2599" y="1092"/>
                  <a:pt x="2577" y="1049"/>
                </a:cubicBezTo>
                <a:lnTo>
                  <a:pt x="2462" y="818"/>
                </a:lnTo>
                <a:lnTo>
                  <a:pt x="2373" y="818"/>
                </a:lnTo>
                <a:lnTo>
                  <a:pt x="2373" y="1291"/>
                </a:lnTo>
                <a:lnTo>
                  <a:pt x="2451" y="1291"/>
                </a:lnTo>
                <a:lnTo>
                  <a:pt x="2448" y="1062"/>
                </a:lnTo>
                <a:cubicBezTo>
                  <a:pt x="2447" y="1020"/>
                  <a:pt x="2447" y="970"/>
                  <a:pt x="2443" y="930"/>
                </a:cubicBezTo>
                <a:lnTo>
                  <a:pt x="2445" y="928"/>
                </a:lnTo>
                <a:cubicBezTo>
                  <a:pt x="2454" y="956"/>
                  <a:pt x="2480" y="1016"/>
                  <a:pt x="2505" y="1068"/>
                </a:cubicBezTo>
                <a:lnTo>
                  <a:pt x="2611" y="1291"/>
                </a:lnTo>
                <a:lnTo>
                  <a:pt x="2694" y="1291"/>
                </a:lnTo>
                <a:close/>
                <a:moveTo>
                  <a:pt x="2252" y="1158"/>
                </a:moveTo>
                <a:lnTo>
                  <a:pt x="2252" y="818"/>
                </a:lnTo>
                <a:lnTo>
                  <a:pt x="2173" y="818"/>
                </a:lnTo>
                <a:lnTo>
                  <a:pt x="2173" y="1136"/>
                </a:lnTo>
                <a:cubicBezTo>
                  <a:pt x="2173" y="1198"/>
                  <a:pt x="2145" y="1232"/>
                  <a:pt x="2088" y="1232"/>
                </a:cubicBezTo>
                <a:cubicBezTo>
                  <a:pt x="2030" y="1232"/>
                  <a:pt x="2004" y="1208"/>
                  <a:pt x="2004" y="1136"/>
                </a:cubicBezTo>
                <a:lnTo>
                  <a:pt x="2004" y="818"/>
                </a:lnTo>
                <a:lnTo>
                  <a:pt x="1924" y="818"/>
                </a:lnTo>
                <a:lnTo>
                  <a:pt x="1924" y="1159"/>
                </a:lnTo>
                <a:cubicBezTo>
                  <a:pt x="1924" y="1235"/>
                  <a:pt x="1963" y="1299"/>
                  <a:pt x="2088" y="1299"/>
                </a:cubicBezTo>
                <a:cubicBezTo>
                  <a:pt x="2192" y="1299"/>
                  <a:pt x="2252" y="1245"/>
                  <a:pt x="2252" y="1158"/>
                </a:cubicBezTo>
                <a:close/>
                <a:moveTo>
                  <a:pt x="5711" y="1975"/>
                </a:moveTo>
                <a:lnTo>
                  <a:pt x="5711" y="1501"/>
                </a:lnTo>
                <a:lnTo>
                  <a:pt x="5637" y="1501"/>
                </a:lnTo>
                <a:lnTo>
                  <a:pt x="5638" y="1718"/>
                </a:lnTo>
                <a:cubicBezTo>
                  <a:pt x="5638" y="1761"/>
                  <a:pt x="5643" y="1828"/>
                  <a:pt x="5645" y="1852"/>
                </a:cubicBezTo>
                <a:lnTo>
                  <a:pt x="5643" y="1854"/>
                </a:lnTo>
                <a:cubicBezTo>
                  <a:pt x="5637" y="1832"/>
                  <a:pt x="5616" y="1776"/>
                  <a:pt x="5595" y="1733"/>
                </a:cubicBezTo>
                <a:lnTo>
                  <a:pt x="5480" y="1501"/>
                </a:lnTo>
                <a:lnTo>
                  <a:pt x="5391" y="1501"/>
                </a:lnTo>
                <a:lnTo>
                  <a:pt x="5391" y="1975"/>
                </a:lnTo>
                <a:lnTo>
                  <a:pt x="5468" y="1975"/>
                </a:lnTo>
                <a:lnTo>
                  <a:pt x="5465" y="1746"/>
                </a:lnTo>
                <a:cubicBezTo>
                  <a:pt x="5465" y="1704"/>
                  <a:pt x="5464" y="1654"/>
                  <a:pt x="5460" y="1614"/>
                </a:cubicBezTo>
                <a:lnTo>
                  <a:pt x="5463" y="1612"/>
                </a:lnTo>
                <a:cubicBezTo>
                  <a:pt x="5471" y="1640"/>
                  <a:pt x="5497" y="1700"/>
                  <a:pt x="5523" y="1752"/>
                </a:cubicBezTo>
                <a:lnTo>
                  <a:pt x="5629" y="1975"/>
                </a:lnTo>
                <a:lnTo>
                  <a:pt x="5711" y="1975"/>
                </a:lnTo>
                <a:close/>
                <a:moveTo>
                  <a:pt x="5286" y="1975"/>
                </a:moveTo>
                <a:lnTo>
                  <a:pt x="5216" y="1861"/>
                </a:lnTo>
                <a:cubicBezTo>
                  <a:pt x="5192" y="1822"/>
                  <a:pt x="5160" y="1776"/>
                  <a:pt x="5143" y="1767"/>
                </a:cubicBezTo>
                <a:cubicBezTo>
                  <a:pt x="5217" y="1767"/>
                  <a:pt x="5261" y="1705"/>
                  <a:pt x="5261" y="1637"/>
                </a:cubicBezTo>
                <a:cubicBezTo>
                  <a:pt x="5261" y="1563"/>
                  <a:pt x="5213" y="1501"/>
                  <a:pt x="5107" y="1501"/>
                </a:cubicBezTo>
                <a:lnTo>
                  <a:pt x="4962" y="1501"/>
                </a:lnTo>
                <a:lnTo>
                  <a:pt x="4962" y="1975"/>
                </a:lnTo>
                <a:lnTo>
                  <a:pt x="5040" y="1975"/>
                </a:lnTo>
                <a:lnTo>
                  <a:pt x="5040" y="1770"/>
                </a:lnTo>
                <a:cubicBezTo>
                  <a:pt x="5055" y="1771"/>
                  <a:pt x="5062" y="1776"/>
                  <a:pt x="5070" y="1785"/>
                </a:cubicBezTo>
                <a:cubicBezTo>
                  <a:pt x="5096" y="1811"/>
                  <a:pt x="5118" y="1843"/>
                  <a:pt x="5151" y="1902"/>
                </a:cubicBezTo>
                <a:lnTo>
                  <a:pt x="5192" y="1975"/>
                </a:lnTo>
                <a:lnTo>
                  <a:pt x="5286" y="1975"/>
                </a:lnTo>
                <a:close/>
                <a:moveTo>
                  <a:pt x="5179" y="1638"/>
                </a:moveTo>
                <a:cubicBezTo>
                  <a:pt x="5179" y="1662"/>
                  <a:pt x="5170" y="1682"/>
                  <a:pt x="5157" y="1695"/>
                </a:cubicBezTo>
                <a:cubicBezTo>
                  <a:pt x="5143" y="1709"/>
                  <a:pt x="5121" y="1715"/>
                  <a:pt x="5080" y="1715"/>
                </a:cubicBezTo>
                <a:lnTo>
                  <a:pt x="5040" y="1715"/>
                </a:lnTo>
                <a:lnTo>
                  <a:pt x="5040" y="1565"/>
                </a:lnTo>
                <a:lnTo>
                  <a:pt x="5083" y="1565"/>
                </a:lnTo>
                <a:cubicBezTo>
                  <a:pt x="5153" y="1565"/>
                  <a:pt x="5179" y="1590"/>
                  <a:pt x="5179" y="1638"/>
                </a:cubicBezTo>
                <a:close/>
                <a:moveTo>
                  <a:pt x="4837" y="1739"/>
                </a:moveTo>
                <a:cubicBezTo>
                  <a:pt x="4837" y="1601"/>
                  <a:pt x="4773" y="1495"/>
                  <a:pt x="4639" y="1495"/>
                </a:cubicBezTo>
                <a:cubicBezTo>
                  <a:pt x="4521" y="1495"/>
                  <a:pt x="4442" y="1582"/>
                  <a:pt x="4442" y="1738"/>
                </a:cubicBezTo>
                <a:cubicBezTo>
                  <a:pt x="4442" y="1878"/>
                  <a:pt x="4508" y="1982"/>
                  <a:pt x="4643" y="1982"/>
                </a:cubicBezTo>
                <a:cubicBezTo>
                  <a:pt x="4766" y="1982"/>
                  <a:pt x="4837" y="1886"/>
                  <a:pt x="4837" y="1739"/>
                </a:cubicBezTo>
                <a:close/>
                <a:moveTo>
                  <a:pt x="4747" y="1744"/>
                </a:moveTo>
                <a:cubicBezTo>
                  <a:pt x="4747" y="1871"/>
                  <a:pt x="4711" y="1923"/>
                  <a:pt x="4641" y="1923"/>
                </a:cubicBezTo>
                <a:cubicBezTo>
                  <a:pt x="4560" y="1923"/>
                  <a:pt x="4529" y="1855"/>
                  <a:pt x="4529" y="1733"/>
                </a:cubicBezTo>
                <a:cubicBezTo>
                  <a:pt x="4529" y="1620"/>
                  <a:pt x="4559" y="1555"/>
                  <a:pt x="4639" y="1555"/>
                </a:cubicBezTo>
                <a:cubicBezTo>
                  <a:pt x="4724" y="1555"/>
                  <a:pt x="4747" y="1628"/>
                  <a:pt x="4747" y="1744"/>
                </a:cubicBezTo>
                <a:close/>
                <a:moveTo>
                  <a:pt x="4337" y="1841"/>
                </a:moveTo>
                <a:cubicBezTo>
                  <a:pt x="4337" y="1793"/>
                  <a:pt x="4315" y="1740"/>
                  <a:pt x="4236" y="1721"/>
                </a:cubicBezTo>
                <a:cubicBezTo>
                  <a:pt x="4289" y="1706"/>
                  <a:pt x="4318" y="1668"/>
                  <a:pt x="4318" y="1618"/>
                </a:cubicBezTo>
                <a:cubicBezTo>
                  <a:pt x="4318" y="1578"/>
                  <a:pt x="4300" y="1547"/>
                  <a:pt x="4264" y="1525"/>
                </a:cubicBezTo>
                <a:cubicBezTo>
                  <a:pt x="4235" y="1506"/>
                  <a:pt x="4210" y="1501"/>
                  <a:pt x="4140" y="1501"/>
                </a:cubicBezTo>
                <a:lnTo>
                  <a:pt x="4015" y="1501"/>
                </a:lnTo>
                <a:lnTo>
                  <a:pt x="4015" y="1975"/>
                </a:lnTo>
                <a:lnTo>
                  <a:pt x="4152" y="1975"/>
                </a:lnTo>
                <a:cubicBezTo>
                  <a:pt x="4272" y="1975"/>
                  <a:pt x="4337" y="1934"/>
                  <a:pt x="4337" y="1841"/>
                </a:cubicBezTo>
                <a:close/>
                <a:moveTo>
                  <a:pt x="4250" y="1833"/>
                </a:moveTo>
                <a:cubicBezTo>
                  <a:pt x="4250" y="1876"/>
                  <a:pt x="4224" y="1910"/>
                  <a:pt x="4164" y="1910"/>
                </a:cubicBezTo>
                <a:lnTo>
                  <a:pt x="4093" y="1910"/>
                </a:lnTo>
                <a:lnTo>
                  <a:pt x="4093" y="1760"/>
                </a:lnTo>
                <a:lnTo>
                  <a:pt x="4162" y="1760"/>
                </a:lnTo>
                <a:cubicBezTo>
                  <a:pt x="4184" y="1760"/>
                  <a:pt x="4194" y="1761"/>
                  <a:pt x="4206" y="1764"/>
                </a:cubicBezTo>
                <a:cubicBezTo>
                  <a:pt x="4232" y="1772"/>
                  <a:pt x="4250" y="1800"/>
                  <a:pt x="4250" y="1833"/>
                </a:cubicBezTo>
                <a:close/>
                <a:moveTo>
                  <a:pt x="4235" y="1630"/>
                </a:moveTo>
                <a:cubicBezTo>
                  <a:pt x="4235" y="1642"/>
                  <a:pt x="4231" y="1662"/>
                  <a:pt x="4216" y="1677"/>
                </a:cubicBezTo>
                <a:cubicBezTo>
                  <a:pt x="4201" y="1693"/>
                  <a:pt x="4187" y="1695"/>
                  <a:pt x="4158" y="1695"/>
                </a:cubicBezTo>
                <a:lnTo>
                  <a:pt x="4091" y="1695"/>
                </a:lnTo>
                <a:lnTo>
                  <a:pt x="4091" y="1566"/>
                </a:lnTo>
                <a:lnTo>
                  <a:pt x="4152" y="1566"/>
                </a:lnTo>
                <a:cubicBezTo>
                  <a:pt x="4175" y="1566"/>
                  <a:pt x="4187" y="1568"/>
                  <a:pt x="4197" y="1571"/>
                </a:cubicBezTo>
                <a:cubicBezTo>
                  <a:pt x="4219" y="1579"/>
                  <a:pt x="4235" y="1603"/>
                  <a:pt x="4235" y="1630"/>
                </a:cubicBezTo>
                <a:close/>
                <a:moveTo>
                  <a:pt x="3910" y="1975"/>
                </a:moveTo>
                <a:lnTo>
                  <a:pt x="3840" y="1861"/>
                </a:lnTo>
                <a:cubicBezTo>
                  <a:pt x="3815" y="1822"/>
                  <a:pt x="3784" y="1776"/>
                  <a:pt x="3767" y="1767"/>
                </a:cubicBezTo>
                <a:cubicBezTo>
                  <a:pt x="3841" y="1767"/>
                  <a:pt x="3885" y="1705"/>
                  <a:pt x="3885" y="1637"/>
                </a:cubicBezTo>
                <a:cubicBezTo>
                  <a:pt x="3885" y="1563"/>
                  <a:pt x="3837" y="1501"/>
                  <a:pt x="3731" y="1501"/>
                </a:cubicBezTo>
                <a:lnTo>
                  <a:pt x="3586" y="1501"/>
                </a:lnTo>
                <a:lnTo>
                  <a:pt x="3586" y="1975"/>
                </a:lnTo>
                <a:lnTo>
                  <a:pt x="3664" y="1975"/>
                </a:lnTo>
                <a:lnTo>
                  <a:pt x="3664" y="1770"/>
                </a:lnTo>
                <a:cubicBezTo>
                  <a:pt x="3679" y="1771"/>
                  <a:pt x="3686" y="1776"/>
                  <a:pt x="3694" y="1785"/>
                </a:cubicBezTo>
                <a:cubicBezTo>
                  <a:pt x="3720" y="1811"/>
                  <a:pt x="3742" y="1843"/>
                  <a:pt x="3775" y="1902"/>
                </a:cubicBezTo>
                <a:lnTo>
                  <a:pt x="3816" y="1975"/>
                </a:lnTo>
                <a:lnTo>
                  <a:pt x="3910" y="1975"/>
                </a:lnTo>
                <a:close/>
                <a:moveTo>
                  <a:pt x="3802" y="1638"/>
                </a:moveTo>
                <a:cubicBezTo>
                  <a:pt x="3802" y="1662"/>
                  <a:pt x="3794" y="1682"/>
                  <a:pt x="3781" y="1695"/>
                </a:cubicBezTo>
                <a:cubicBezTo>
                  <a:pt x="3767" y="1709"/>
                  <a:pt x="3745" y="1715"/>
                  <a:pt x="3704" y="1715"/>
                </a:cubicBezTo>
                <a:lnTo>
                  <a:pt x="3664" y="1715"/>
                </a:lnTo>
                <a:lnTo>
                  <a:pt x="3664" y="1565"/>
                </a:lnTo>
                <a:lnTo>
                  <a:pt x="3707" y="1565"/>
                </a:lnTo>
                <a:cubicBezTo>
                  <a:pt x="3777" y="1565"/>
                  <a:pt x="3802" y="1590"/>
                  <a:pt x="3802" y="1638"/>
                </a:cubicBezTo>
                <a:close/>
                <a:moveTo>
                  <a:pt x="3478" y="1975"/>
                </a:moveTo>
                <a:lnTo>
                  <a:pt x="3478" y="1908"/>
                </a:lnTo>
                <a:lnTo>
                  <a:pt x="3289" y="1908"/>
                </a:lnTo>
                <a:lnTo>
                  <a:pt x="3289" y="1760"/>
                </a:lnTo>
                <a:lnTo>
                  <a:pt x="3433" y="1760"/>
                </a:lnTo>
                <a:lnTo>
                  <a:pt x="3433" y="1695"/>
                </a:lnTo>
                <a:lnTo>
                  <a:pt x="3287" y="1695"/>
                </a:lnTo>
                <a:lnTo>
                  <a:pt x="3287" y="1566"/>
                </a:lnTo>
                <a:lnTo>
                  <a:pt x="3461" y="1566"/>
                </a:lnTo>
                <a:lnTo>
                  <a:pt x="3471" y="1501"/>
                </a:lnTo>
                <a:lnTo>
                  <a:pt x="3209" y="1501"/>
                </a:lnTo>
                <a:lnTo>
                  <a:pt x="3209" y="1975"/>
                </a:lnTo>
                <a:lnTo>
                  <a:pt x="3478" y="1975"/>
                </a:lnTo>
                <a:close/>
                <a:moveTo>
                  <a:pt x="3083" y="1739"/>
                </a:moveTo>
                <a:cubicBezTo>
                  <a:pt x="3083" y="1666"/>
                  <a:pt x="3067" y="1609"/>
                  <a:pt x="3032" y="1568"/>
                </a:cubicBezTo>
                <a:cubicBezTo>
                  <a:pt x="2987" y="1518"/>
                  <a:pt x="2935" y="1501"/>
                  <a:pt x="2846" y="1501"/>
                </a:cubicBezTo>
                <a:lnTo>
                  <a:pt x="2747" y="1501"/>
                </a:lnTo>
                <a:lnTo>
                  <a:pt x="2747" y="1975"/>
                </a:lnTo>
                <a:lnTo>
                  <a:pt x="2864" y="1975"/>
                </a:lnTo>
                <a:cubicBezTo>
                  <a:pt x="2953" y="1975"/>
                  <a:pt x="2994" y="1959"/>
                  <a:pt x="3033" y="1908"/>
                </a:cubicBezTo>
                <a:cubicBezTo>
                  <a:pt x="3065" y="1867"/>
                  <a:pt x="3083" y="1811"/>
                  <a:pt x="3083" y="1739"/>
                </a:cubicBezTo>
                <a:close/>
                <a:moveTo>
                  <a:pt x="2996" y="1748"/>
                </a:moveTo>
                <a:cubicBezTo>
                  <a:pt x="2996" y="1855"/>
                  <a:pt x="2962" y="1910"/>
                  <a:pt x="2879" y="1910"/>
                </a:cubicBezTo>
                <a:lnTo>
                  <a:pt x="2827" y="1910"/>
                </a:lnTo>
                <a:lnTo>
                  <a:pt x="2827" y="1564"/>
                </a:lnTo>
                <a:lnTo>
                  <a:pt x="2877" y="1564"/>
                </a:lnTo>
                <a:cubicBezTo>
                  <a:pt x="2919" y="1564"/>
                  <a:pt x="2944" y="1575"/>
                  <a:pt x="2966" y="1605"/>
                </a:cubicBezTo>
                <a:cubicBezTo>
                  <a:pt x="2990" y="1638"/>
                  <a:pt x="2996" y="1687"/>
                  <a:pt x="2996" y="1748"/>
                </a:cubicBezTo>
                <a:close/>
                <a:moveTo>
                  <a:pt x="2658" y="1975"/>
                </a:moveTo>
                <a:lnTo>
                  <a:pt x="2507" y="1501"/>
                </a:lnTo>
                <a:lnTo>
                  <a:pt x="2416" y="1501"/>
                </a:lnTo>
                <a:lnTo>
                  <a:pt x="2260" y="1975"/>
                </a:lnTo>
                <a:lnTo>
                  <a:pt x="2342" y="1975"/>
                </a:lnTo>
                <a:lnTo>
                  <a:pt x="2380" y="1850"/>
                </a:lnTo>
                <a:lnTo>
                  <a:pt x="2533" y="1850"/>
                </a:lnTo>
                <a:lnTo>
                  <a:pt x="2572" y="1975"/>
                </a:lnTo>
                <a:lnTo>
                  <a:pt x="2658" y="1975"/>
                </a:lnTo>
                <a:close/>
                <a:moveTo>
                  <a:pt x="2515" y="1785"/>
                </a:moveTo>
                <a:lnTo>
                  <a:pt x="2399" y="1785"/>
                </a:lnTo>
                <a:cubicBezTo>
                  <a:pt x="2410" y="1753"/>
                  <a:pt x="2459" y="1579"/>
                  <a:pt x="2459" y="1579"/>
                </a:cubicBezTo>
                <a:lnTo>
                  <a:pt x="2459" y="1579"/>
                </a:lnTo>
                <a:cubicBezTo>
                  <a:pt x="2463" y="1598"/>
                  <a:pt x="2511" y="1774"/>
                  <a:pt x="2515" y="1785"/>
                </a:cubicBezTo>
                <a:close/>
                <a:moveTo>
                  <a:pt x="2152" y="1648"/>
                </a:moveTo>
                <a:cubicBezTo>
                  <a:pt x="2152" y="1704"/>
                  <a:pt x="2125" y="1731"/>
                  <a:pt x="2067" y="1731"/>
                </a:cubicBezTo>
                <a:lnTo>
                  <a:pt x="2006" y="1731"/>
                </a:lnTo>
                <a:lnTo>
                  <a:pt x="2006" y="1565"/>
                </a:lnTo>
                <a:lnTo>
                  <a:pt x="2067" y="1565"/>
                </a:lnTo>
                <a:cubicBezTo>
                  <a:pt x="2098" y="1565"/>
                  <a:pt x="2119" y="1573"/>
                  <a:pt x="2133" y="1588"/>
                </a:cubicBezTo>
                <a:cubicBezTo>
                  <a:pt x="2146" y="1602"/>
                  <a:pt x="2152" y="1622"/>
                  <a:pt x="2152" y="1648"/>
                </a:cubicBezTo>
                <a:close/>
              </a:path>
            </a:pathLst>
          </a:custGeom>
          <a:solidFill>
            <a:schemeClr val="tx2"/>
          </a:solidFill>
          <a:ln>
            <a:noFill/>
          </a:ln>
        </p:spPr>
        <p:txBody>
          <a:bodyPr vert="horz" wrap="square" lIns="129306" tIns="64653" rIns="129306" bIns="64653" numCol="1" anchor="t" anchorCtr="0" compatLnSpc="1">
            <a:prstTxWarp prst="textNoShape">
              <a:avLst/>
            </a:prstTxWarp>
          </a:bodyPr>
          <a:lstStyle/>
          <a:p>
            <a:endParaRPr lang="de-DE" sz="3599"/>
          </a:p>
        </p:txBody>
      </p:sp>
      <p:grpSp>
        <p:nvGrpSpPr>
          <p:cNvPr id="12" name="Regieanweisung">
            <a:extLst>
              <a:ext uri="{FF2B5EF4-FFF2-40B4-BE49-F238E27FC236}">
                <a16:creationId xmlns:a16="http://schemas.microsoft.com/office/drawing/2014/main" id="{301538FB-662C-4EDE-90F2-7E16D9B45EF8}"/>
              </a:ext>
            </a:extLst>
          </p:cNvPr>
          <p:cNvGrpSpPr/>
          <p:nvPr userDrawn="1"/>
        </p:nvGrpSpPr>
        <p:grpSpPr>
          <a:xfrm>
            <a:off x="-2556000" y="12780000"/>
            <a:ext cx="2448000" cy="2088525"/>
            <a:chOff x="-2556000" y="10899024"/>
            <a:chExt cx="2448000" cy="2088525"/>
          </a:xfrm>
        </p:grpSpPr>
        <p:sp>
          <p:nvSpPr>
            <p:cNvPr id="14" name="Text // Listenebene erhöhen">
              <a:extLst>
                <a:ext uri="{FF2B5EF4-FFF2-40B4-BE49-F238E27FC236}">
                  <a16:creationId xmlns:a16="http://schemas.microsoft.com/office/drawing/2014/main" id="{DC302C60-D660-4345-B730-C50AF70F4CD0}"/>
                </a:ext>
              </a:extLst>
            </p:cNvPr>
            <p:cNvSpPr txBox="1"/>
            <p:nvPr userDrawn="1"/>
          </p:nvSpPr>
          <p:spPr>
            <a:xfrm>
              <a:off x="-2268001" y="12051025"/>
              <a:ext cx="1188000" cy="396000"/>
            </a:xfrm>
            <a:prstGeom prst="rect">
              <a:avLst/>
            </a:prstGeom>
            <a:noFill/>
          </p:spPr>
          <p:txBody>
            <a:bodyPr wrap="square" lIns="0" tIns="0" rIns="0" bIns="0" rtlCol="0" anchor="ctr" anchorCtr="0">
              <a:noAutofit/>
            </a:bodyPr>
            <a:lstStyle/>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0" baseline="0" dirty="0">
                  <a:solidFill>
                    <a:schemeClr val="tx1">
                      <a:lumMod val="50000"/>
                    </a:schemeClr>
                  </a:solidFill>
                  <a:latin typeface="+mn-lt"/>
                </a:rPr>
                <a:t>Listenebene</a:t>
              </a:r>
            </a:p>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0" baseline="0" dirty="0">
                  <a:solidFill>
                    <a:schemeClr val="tx1">
                      <a:lumMod val="50000"/>
                    </a:schemeClr>
                  </a:solidFill>
                  <a:latin typeface="+mn-lt"/>
                </a:rPr>
                <a:t>erhöhen</a:t>
              </a:r>
            </a:p>
          </p:txBody>
        </p:sp>
        <p:sp>
          <p:nvSpPr>
            <p:cNvPr id="15" name="Text // Listenebene verringern">
              <a:extLst>
                <a:ext uri="{FF2B5EF4-FFF2-40B4-BE49-F238E27FC236}">
                  <a16:creationId xmlns:a16="http://schemas.microsoft.com/office/drawing/2014/main" id="{75B51BBC-7812-467B-9F58-8724254906E7}"/>
                </a:ext>
              </a:extLst>
            </p:cNvPr>
            <p:cNvSpPr txBox="1"/>
            <p:nvPr userDrawn="1"/>
          </p:nvSpPr>
          <p:spPr>
            <a:xfrm>
              <a:off x="-2268000" y="12591549"/>
              <a:ext cx="1188000" cy="396000"/>
            </a:xfrm>
            <a:prstGeom prst="rect">
              <a:avLst/>
            </a:prstGeom>
            <a:noFill/>
          </p:spPr>
          <p:txBody>
            <a:bodyPr wrap="square" lIns="0" tIns="0" rIns="0" bIns="0" rtlCol="0" anchor="ctr" anchorCtr="0">
              <a:noAutofit/>
            </a:bodyPr>
            <a:lstStyle/>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0" baseline="0" dirty="0">
                  <a:solidFill>
                    <a:schemeClr val="tx1">
                      <a:lumMod val="50000"/>
                    </a:schemeClr>
                  </a:solidFill>
                  <a:latin typeface="+mn-lt"/>
                </a:rPr>
                <a:t>Listenebene</a:t>
              </a:r>
            </a:p>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0" baseline="0" dirty="0">
                  <a:solidFill>
                    <a:schemeClr val="tx1">
                      <a:lumMod val="50000"/>
                    </a:schemeClr>
                  </a:solidFill>
                  <a:latin typeface="+mn-lt"/>
                </a:rPr>
                <a:t>verringern</a:t>
              </a:r>
            </a:p>
          </p:txBody>
        </p:sp>
        <p:sp>
          <p:nvSpPr>
            <p:cNvPr id="16" name="Listenebenen">
              <a:extLst>
                <a:ext uri="{FF2B5EF4-FFF2-40B4-BE49-F238E27FC236}">
                  <a16:creationId xmlns:a16="http://schemas.microsoft.com/office/drawing/2014/main" id="{0BFFF153-A7C0-4FF6-A34A-42090BFAC84E}"/>
                </a:ext>
              </a:extLst>
            </p:cNvPr>
            <p:cNvSpPr txBox="1"/>
            <p:nvPr userDrawn="1"/>
          </p:nvSpPr>
          <p:spPr>
            <a:xfrm rot="10800000" flipH="1" flipV="1">
              <a:off x="-2556000" y="10899024"/>
              <a:ext cx="2448000" cy="1044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0" baseline="0" dirty="0">
                  <a:solidFill>
                    <a:schemeClr val="tx1">
                      <a:lumMod val="50000"/>
                    </a:schemeClr>
                  </a:solidFill>
                  <a:latin typeface="+mn-lt"/>
                </a:rPr>
                <a:t>Wechsel der Textebene</a:t>
              </a:r>
            </a:p>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0" baseline="0" dirty="0">
                  <a:solidFill>
                    <a:schemeClr val="tx1">
                      <a:lumMod val="50000"/>
                    </a:schemeClr>
                  </a:solidFill>
                  <a:latin typeface="+mn-lt"/>
                </a:rPr>
                <a:t>im Menü über: </a:t>
              </a:r>
              <a:br>
                <a:rPr lang="de-DE" sz="1600" b="0" baseline="0" dirty="0">
                  <a:solidFill>
                    <a:schemeClr val="tx1">
                      <a:lumMod val="50000"/>
                    </a:schemeClr>
                  </a:solidFill>
                  <a:latin typeface="+mn-lt"/>
                </a:rPr>
              </a:br>
              <a:r>
                <a:rPr lang="de-DE" sz="1600" b="1" baseline="0" dirty="0">
                  <a:solidFill>
                    <a:schemeClr val="tx1">
                      <a:lumMod val="50000"/>
                    </a:schemeClr>
                  </a:solidFill>
                  <a:latin typeface="+mn-lt"/>
                </a:rPr>
                <a:t>Start &gt; Absatz &gt; Listenebene erhöhen/verringern</a:t>
              </a:r>
            </a:p>
          </p:txBody>
        </p:sp>
        <p:pic>
          <p:nvPicPr>
            <p:cNvPr id="17" name="Bild // Listenebene verringern">
              <a:extLst>
                <a:ext uri="{FF2B5EF4-FFF2-40B4-BE49-F238E27FC236}">
                  <a16:creationId xmlns:a16="http://schemas.microsoft.com/office/drawing/2014/main" id="{CC329A5D-4C55-4576-98EA-A84165E775A6}"/>
                </a:ext>
              </a:extLst>
            </p:cNvPr>
            <p:cNvPicPr>
              <a:picLocks noChangeAspect="1"/>
            </p:cNvPicPr>
            <p:nvPr userDrawn="1"/>
          </p:nvPicPr>
          <p:blipFill>
            <a:blip r:embed="rId4"/>
            <a:stretch>
              <a:fillRect/>
            </a:stretch>
          </p:blipFill>
          <p:spPr>
            <a:xfrm>
              <a:off x="-963679" y="12591549"/>
              <a:ext cx="855494" cy="396000"/>
            </a:xfrm>
            <a:prstGeom prst="rect">
              <a:avLst/>
            </a:prstGeom>
            <a:noFill/>
            <a:ln>
              <a:noFill/>
            </a:ln>
          </p:spPr>
        </p:pic>
        <p:pic>
          <p:nvPicPr>
            <p:cNvPr id="23" name="Bild // Listenebene erhöhen">
              <a:extLst>
                <a:ext uri="{FF2B5EF4-FFF2-40B4-BE49-F238E27FC236}">
                  <a16:creationId xmlns:a16="http://schemas.microsoft.com/office/drawing/2014/main" id="{22335AA7-6D9A-4607-8E9A-2EFA972BFDA1}"/>
                </a:ext>
              </a:extLst>
            </p:cNvPr>
            <p:cNvPicPr>
              <a:picLocks noChangeAspect="1"/>
            </p:cNvPicPr>
            <p:nvPr userDrawn="1"/>
          </p:nvPicPr>
          <p:blipFill>
            <a:blip r:embed="rId5"/>
            <a:stretch>
              <a:fillRect/>
            </a:stretch>
          </p:blipFill>
          <p:spPr>
            <a:xfrm>
              <a:off x="-963494" y="12051024"/>
              <a:ext cx="855494" cy="396000"/>
            </a:xfrm>
            <a:prstGeom prst="rect">
              <a:avLst/>
            </a:prstGeom>
            <a:noFill/>
            <a:ln>
              <a:noFill/>
            </a:ln>
          </p:spPr>
        </p:pic>
      </p:grpSp>
      <p:sp>
        <p:nvSpPr>
          <p:cNvPr id="24" name="Regieanweisung">
            <a:extLst>
              <a:ext uri="{FF2B5EF4-FFF2-40B4-BE49-F238E27FC236}">
                <a16:creationId xmlns:a16="http://schemas.microsoft.com/office/drawing/2014/main" id="{CF5887CC-C2C9-4C5D-93E6-6C197FDD64BC}"/>
              </a:ext>
            </a:extLst>
          </p:cNvPr>
          <p:cNvSpPr txBox="1"/>
          <p:nvPr userDrawn="1"/>
        </p:nvSpPr>
        <p:spPr>
          <a:xfrm rot="10800000" flipH="1" flipV="1">
            <a:off x="-2700000" y="0"/>
            <a:ext cx="2592151" cy="295275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r">
              <a:lnSpc>
                <a:spcPct val="100000"/>
              </a:lnSpc>
              <a:spcBef>
                <a:spcPts val="0"/>
              </a:spcBef>
              <a:spcAft>
                <a:spcPts val="0"/>
              </a:spcAft>
            </a:pPr>
            <a:r>
              <a:rPr lang="de-DE" sz="1600" b="0" baseline="0" dirty="0">
                <a:solidFill>
                  <a:schemeClr val="tx1">
                    <a:lumMod val="50000"/>
                  </a:schemeClr>
                </a:solidFill>
                <a:latin typeface="+mn-lt"/>
              </a:rPr>
              <a:t>Folie in Ursprungsform </a:t>
            </a:r>
          </a:p>
          <a:p>
            <a:pPr indent="0" algn="r">
              <a:lnSpc>
                <a:spcPct val="100000"/>
              </a:lnSpc>
              <a:spcBef>
                <a:spcPts val="0"/>
              </a:spcBef>
              <a:spcAft>
                <a:spcPts val="0"/>
              </a:spcAft>
            </a:pPr>
            <a:r>
              <a:rPr lang="de-DE" sz="1600" b="0" baseline="0" dirty="0">
                <a:solidFill>
                  <a:schemeClr val="tx1">
                    <a:lumMod val="50000"/>
                  </a:schemeClr>
                </a:solidFill>
                <a:latin typeface="+mn-lt"/>
              </a:rPr>
              <a:t>bringen über Menu:</a:t>
            </a:r>
          </a:p>
          <a:p>
            <a:pPr indent="0" algn="r">
              <a:lnSpc>
                <a:spcPct val="100000"/>
              </a:lnSpc>
              <a:spcBef>
                <a:spcPts val="0"/>
              </a:spcBef>
              <a:spcAft>
                <a:spcPts val="0"/>
              </a:spcAft>
            </a:pPr>
            <a:r>
              <a:rPr lang="de-DE" sz="1600" b="1" baseline="0" dirty="0">
                <a:solidFill>
                  <a:schemeClr val="tx1">
                    <a:lumMod val="50000"/>
                  </a:schemeClr>
                </a:solidFill>
                <a:latin typeface="+mn-lt"/>
              </a:rPr>
              <a:t>Start &gt; Folien &gt; Zurücksetzen</a:t>
            </a:r>
          </a:p>
          <a:p>
            <a:pPr indent="0" algn="r">
              <a:lnSpc>
                <a:spcPct val="100000"/>
              </a:lnSpc>
              <a:spcBef>
                <a:spcPts val="0"/>
              </a:spcBef>
              <a:spcAft>
                <a:spcPts val="0"/>
              </a:spcAft>
            </a:pPr>
            <a:endParaRPr lang="de-DE" sz="1600" b="1" baseline="0" dirty="0">
              <a:solidFill>
                <a:schemeClr val="tx1">
                  <a:lumMod val="50000"/>
                </a:schemeClr>
              </a:solidFill>
              <a:latin typeface="+mn-lt"/>
            </a:endParaRPr>
          </a:p>
          <a:p>
            <a:pPr indent="0" algn="r">
              <a:lnSpc>
                <a:spcPct val="100000"/>
              </a:lnSpc>
              <a:spcBef>
                <a:spcPts val="0"/>
              </a:spcBef>
              <a:spcAft>
                <a:spcPts val="0"/>
              </a:spcAft>
            </a:pPr>
            <a:r>
              <a:rPr lang="de-DE" sz="1600" b="0" baseline="0" dirty="0">
                <a:solidFill>
                  <a:schemeClr val="tx1">
                    <a:lumMod val="50000"/>
                  </a:schemeClr>
                </a:solidFill>
                <a:latin typeface="+mn-lt"/>
              </a:rPr>
              <a:t>Wechsel des Folienlayouts </a:t>
            </a:r>
            <a:br>
              <a:rPr lang="de-DE" sz="1600" b="0" baseline="0" dirty="0">
                <a:solidFill>
                  <a:schemeClr val="tx1">
                    <a:lumMod val="50000"/>
                  </a:schemeClr>
                </a:solidFill>
                <a:latin typeface="+mn-lt"/>
              </a:rPr>
            </a:br>
            <a:r>
              <a:rPr lang="de-DE" sz="1600" b="0" baseline="0" dirty="0">
                <a:solidFill>
                  <a:schemeClr val="tx1">
                    <a:lumMod val="50000"/>
                  </a:schemeClr>
                </a:solidFill>
                <a:latin typeface="+mn-lt"/>
              </a:rPr>
              <a:t>im Menü über:</a:t>
            </a:r>
          </a:p>
          <a:p>
            <a:pPr marL="0" marR="0" lvl="0" indent="0" algn="r" defTabSz="3559622" rtl="0" eaLnBrk="1" fontAlgn="auto" latinLnBrk="0" hangingPunct="1">
              <a:lnSpc>
                <a:spcPct val="100000"/>
              </a:lnSpc>
              <a:spcBef>
                <a:spcPts val="0"/>
              </a:spcBef>
              <a:spcAft>
                <a:spcPts val="0"/>
              </a:spcAft>
              <a:buClrTx/>
              <a:buSzTx/>
              <a:buFontTx/>
              <a:buNone/>
              <a:tabLst/>
              <a:defRPr/>
            </a:pPr>
            <a:r>
              <a:rPr lang="de-DE" sz="1600" b="1" baseline="0" dirty="0">
                <a:solidFill>
                  <a:schemeClr val="tx1">
                    <a:lumMod val="50000"/>
                  </a:schemeClr>
                </a:solidFill>
                <a:latin typeface="+mn-lt"/>
              </a:rPr>
              <a:t>Start &gt; Folien &gt; Layout</a:t>
            </a:r>
          </a:p>
          <a:p>
            <a:pPr marL="0" marR="0" lvl="0" indent="0" algn="r" defTabSz="3559622" rtl="0" eaLnBrk="1" fontAlgn="auto" latinLnBrk="0" hangingPunct="1">
              <a:lnSpc>
                <a:spcPct val="100000"/>
              </a:lnSpc>
              <a:spcBef>
                <a:spcPts val="0"/>
              </a:spcBef>
              <a:spcAft>
                <a:spcPts val="0"/>
              </a:spcAft>
              <a:buClrTx/>
              <a:buSzTx/>
              <a:buFontTx/>
              <a:buNone/>
              <a:tabLst/>
              <a:defRPr/>
            </a:pPr>
            <a:endParaRPr lang="de-DE" sz="1600" b="1" baseline="0" dirty="0">
              <a:solidFill>
                <a:schemeClr val="tx1">
                  <a:lumMod val="50000"/>
                </a:schemeClr>
              </a:solidFill>
              <a:latin typeface="+mn-lt"/>
            </a:endParaRPr>
          </a:p>
          <a:p>
            <a:pPr marL="0" marR="0" lvl="0" indent="0" algn="r" defTabSz="4060464" rtl="0" eaLnBrk="1" fontAlgn="auto" latinLnBrk="0" hangingPunct="1">
              <a:lnSpc>
                <a:spcPct val="100000"/>
              </a:lnSpc>
              <a:spcBef>
                <a:spcPts val="0"/>
              </a:spcBef>
              <a:spcAft>
                <a:spcPts val="0"/>
              </a:spcAft>
              <a:buClrTx/>
              <a:buSzTx/>
              <a:buFontTx/>
              <a:buNone/>
              <a:tabLst/>
              <a:defRPr/>
            </a:pPr>
            <a:r>
              <a:rPr kumimoji="0" lang="de-DE" sz="1600" b="0" i="0" u="none" strike="noStrike" kern="1200" cap="none" spc="0" normalizeH="0" baseline="0" noProof="0" dirty="0">
                <a:ln>
                  <a:noFill/>
                </a:ln>
                <a:solidFill>
                  <a:schemeClr val="tx1">
                    <a:lumMod val="50000"/>
                  </a:schemeClr>
                </a:solidFill>
                <a:effectLst/>
                <a:uLnTx/>
                <a:uFillTx/>
                <a:latin typeface="+mn-lt"/>
                <a:ea typeface="+mn-ea"/>
                <a:cs typeface="+mn-cs"/>
              </a:rPr>
              <a:t>Hilfslinien anzeigen über Menu: </a:t>
            </a:r>
          </a:p>
          <a:p>
            <a:pPr marL="0" marR="0" lvl="0" indent="0" algn="r" defTabSz="4060464" rtl="0" eaLnBrk="1" fontAlgn="auto" latinLnBrk="0" hangingPunct="1">
              <a:lnSpc>
                <a:spcPct val="100000"/>
              </a:lnSpc>
              <a:spcBef>
                <a:spcPts val="0"/>
              </a:spcBef>
              <a:spcAft>
                <a:spcPts val="0"/>
              </a:spcAft>
              <a:buClrTx/>
              <a:buSzTx/>
              <a:buFontTx/>
              <a:buNone/>
              <a:tabLst/>
              <a:defRPr/>
            </a:pPr>
            <a:r>
              <a:rPr kumimoji="0" lang="de-DE" sz="1600" b="1" i="0" u="none" strike="noStrike" kern="1200" cap="none" spc="0" normalizeH="0" baseline="0" noProof="0" dirty="0">
                <a:ln>
                  <a:noFill/>
                </a:ln>
                <a:solidFill>
                  <a:schemeClr val="tx1">
                    <a:lumMod val="50000"/>
                  </a:schemeClr>
                </a:solidFill>
                <a:effectLst/>
                <a:uLnTx/>
                <a:uFillTx/>
                <a:latin typeface="+mn-lt"/>
                <a:ea typeface="+mn-ea"/>
                <a:cs typeface="+mn-cs"/>
              </a:rPr>
              <a:t>Ansicht &gt; Anzeigen &gt; </a:t>
            </a:r>
            <a:r>
              <a:rPr kumimoji="0" lang="de-DE" sz="1600" b="0" i="0" u="none" strike="noStrike" kern="1200" cap="none" spc="0" normalizeH="0" baseline="0" noProof="0" dirty="0">
                <a:ln>
                  <a:noFill/>
                </a:ln>
                <a:solidFill>
                  <a:schemeClr val="tx1">
                    <a:lumMod val="50000"/>
                  </a:schemeClr>
                </a:solidFill>
                <a:effectLst/>
                <a:uLnTx/>
                <a:uFillTx/>
                <a:latin typeface="+mn-lt"/>
                <a:ea typeface="+mn-ea"/>
                <a:cs typeface="+mn-cs"/>
              </a:rPr>
              <a:t>Haken</a:t>
            </a:r>
            <a:r>
              <a:rPr kumimoji="0" lang="de-DE" sz="1600" b="1" i="0" u="none" strike="noStrike" kern="1200" cap="none" spc="0" normalizeH="0" baseline="0" noProof="0" dirty="0">
                <a:ln>
                  <a:noFill/>
                </a:ln>
                <a:solidFill>
                  <a:schemeClr val="tx1">
                    <a:lumMod val="50000"/>
                  </a:schemeClr>
                </a:solidFill>
                <a:effectLst/>
                <a:uLnTx/>
                <a:uFillTx/>
                <a:latin typeface="+mn-lt"/>
                <a:ea typeface="+mn-ea"/>
                <a:cs typeface="+mn-cs"/>
              </a:rPr>
              <a:t> </a:t>
            </a:r>
            <a:r>
              <a:rPr kumimoji="0" lang="de-DE" sz="1600" b="0" i="0" u="none" strike="noStrike" kern="1200" cap="none" spc="0" normalizeH="0" baseline="0" noProof="0" dirty="0">
                <a:ln>
                  <a:noFill/>
                </a:ln>
                <a:solidFill>
                  <a:schemeClr val="tx1">
                    <a:lumMod val="50000"/>
                  </a:schemeClr>
                </a:solidFill>
                <a:effectLst/>
                <a:uLnTx/>
                <a:uFillTx/>
                <a:latin typeface="+mn-lt"/>
                <a:ea typeface="+mn-ea"/>
                <a:cs typeface="+mn-cs"/>
              </a:rPr>
              <a:t>bei</a:t>
            </a:r>
            <a:r>
              <a:rPr kumimoji="0" lang="de-DE" sz="1600" b="1" i="0" u="none" strike="noStrike" kern="1200" cap="none" spc="0" normalizeH="0" baseline="0" noProof="0" dirty="0">
                <a:ln>
                  <a:noFill/>
                </a:ln>
                <a:solidFill>
                  <a:schemeClr val="tx1">
                    <a:lumMod val="50000"/>
                  </a:schemeClr>
                </a:solidFill>
                <a:effectLst/>
                <a:uLnTx/>
                <a:uFillTx/>
                <a:latin typeface="+mn-lt"/>
                <a:ea typeface="+mn-ea"/>
                <a:cs typeface="+mn-cs"/>
              </a:rPr>
              <a:t> Führungslinien </a:t>
            </a:r>
            <a:r>
              <a:rPr kumimoji="0" lang="de-DE" sz="1600" b="0" i="0" u="none" strike="noStrike" kern="1200" cap="none" spc="0" normalizeH="0" baseline="0" noProof="0" dirty="0">
                <a:ln>
                  <a:noFill/>
                </a:ln>
                <a:solidFill>
                  <a:schemeClr val="tx1">
                    <a:lumMod val="50000"/>
                  </a:schemeClr>
                </a:solidFill>
                <a:effectLst/>
                <a:uLnTx/>
                <a:uFillTx/>
                <a:latin typeface="+mn-lt"/>
                <a:ea typeface="+mn-ea"/>
                <a:cs typeface="+mn-cs"/>
              </a:rPr>
              <a:t>setzen</a:t>
            </a:r>
          </a:p>
          <a:p>
            <a:pPr marL="0" marR="0" lvl="0" indent="0" algn="r" defTabSz="3559622" rtl="0" eaLnBrk="1" fontAlgn="auto" latinLnBrk="0" hangingPunct="1">
              <a:lnSpc>
                <a:spcPct val="100000"/>
              </a:lnSpc>
              <a:spcBef>
                <a:spcPts val="0"/>
              </a:spcBef>
              <a:spcAft>
                <a:spcPts val="0"/>
              </a:spcAft>
              <a:buClrTx/>
              <a:buSzTx/>
              <a:buFontTx/>
              <a:buNone/>
              <a:tabLst/>
              <a:defRPr/>
            </a:pPr>
            <a:endParaRPr lang="de-DE" sz="1600" b="1" baseline="0" dirty="0">
              <a:solidFill>
                <a:schemeClr val="tx1">
                  <a:lumMod val="50000"/>
                </a:schemeClr>
              </a:solidFill>
              <a:latin typeface="+mn-lt"/>
            </a:endParaRPr>
          </a:p>
          <a:p>
            <a:pPr indent="0" algn="r">
              <a:lnSpc>
                <a:spcPct val="100000"/>
              </a:lnSpc>
              <a:spcBef>
                <a:spcPts val="0"/>
              </a:spcBef>
              <a:spcAft>
                <a:spcPts val="0"/>
              </a:spcAft>
            </a:pPr>
            <a:endParaRPr lang="de-DE" sz="1600" b="1" baseline="0" dirty="0">
              <a:solidFill>
                <a:schemeClr val="tx1">
                  <a:lumMod val="50000"/>
                </a:schemeClr>
              </a:solidFill>
              <a:latin typeface="+mn-lt"/>
            </a:endParaRPr>
          </a:p>
        </p:txBody>
      </p:sp>
      <p:sp>
        <p:nvSpPr>
          <p:cNvPr id="25" name="Regieanweisung">
            <a:extLst>
              <a:ext uri="{FF2B5EF4-FFF2-40B4-BE49-F238E27FC236}">
                <a16:creationId xmlns:a16="http://schemas.microsoft.com/office/drawing/2014/main" id="{CC45C40A-8F82-4D69-9CDD-C79CB243ECFE}"/>
              </a:ext>
            </a:extLst>
          </p:cNvPr>
          <p:cNvSpPr txBox="1"/>
          <p:nvPr userDrawn="1"/>
        </p:nvSpPr>
        <p:spPr>
          <a:xfrm rot="10800000" flipH="1" flipV="1">
            <a:off x="10800000" y="12780000"/>
            <a:ext cx="2592150" cy="233935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2000" b="0" baseline="0" dirty="0">
                <a:solidFill>
                  <a:schemeClr val="tx1">
                    <a:lumMod val="50000"/>
                  </a:schemeClr>
                </a:solidFill>
                <a:latin typeface="+mn-lt"/>
              </a:rPr>
              <a:t>Hinweis zu Textfeldern:</a:t>
            </a:r>
          </a:p>
          <a:p>
            <a:pPr marL="180000" indent="-180000" algn="l">
              <a:lnSpc>
                <a:spcPct val="100000"/>
              </a:lnSpc>
              <a:spcBef>
                <a:spcPts val="0"/>
              </a:spcBef>
              <a:spcAft>
                <a:spcPts val="0"/>
              </a:spcAft>
              <a:buFont typeface="Arial" panose="020B0604020202020204" pitchFamily="34" charset="0"/>
              <a:buChar char="•"/>
            </a:pPr>
            <a:r>
              <a:rPr lang="de-DE" sz="2000" b="0" baseline="0" dirty="0">
                <a:solidFill>
                  <a:schemeClr val="tx1">
                    <a:lumMod val="50000"/>
                  </a:schemeClr>
                </a:solidFill>
                <a:latin typeface="+mn-lt"/>
              </a:rPr>
              <a:t>Bitte nicht über die Führungslinien hinweg schreiben</a:t>
            </a:r>
          </a:p>
          <a:p>
            <a:pPr marL="180000" indent="-180000" algn="l">
              <a:lnSpc>
                <a:spcPct val="100000"/>
              </a:lnSpc>
              <a:spcBef>
                <a:spcPts val="0"/>
              </a:spcBef>
              <a:spcAft>
                <a:spcPts val="0"/>
              </a:spcAft>
              <a:buFont typeface="Arial" panose="020B0604020202020204" pitchFamily="34" charset="0"/>
              <a:buChar char="•"/>
            </a:pPr>
            <a:r>
              <a:rPr lang="de-DE" sz="2000" b="0" baseline="0" dirty="0">
                <a:solidFill>
                  <a:schemeClr val="tx1">
                    <a:lumMod val="50000"/>
                  </a:schemeClr>
                </a:solidFill>
                <a:latin typeface="+mn-lt"/>
              </a:rPr>
              <a:t>Bitte keine kleinere Schriftgrößen einstellen als vorgegeben</a:t>
            </a:r>
            <a:endParaRPr lang="de-DE" sz="2000" b="1" baseline="0" dirty="0">
              <a:solidFill>
                <a:schemeClr val="tx1">
                  <a:lumMod val="50000"/>
                </a:schemeClr>
              </a:solidFill>
              <a:latin typeface="+mn-lt"/>
            </a:endParaRPr>
          </a:p>
        </p:txBody>
      </p:sp>
      <p:sp>
        <p:nvSpPr>
          <p:cNvPr id="4" name="Rechteck 3">
            <a:extLst>
              <a:ext uri="{FF2B5EF4-FFF2-40B4-BE49-F238E27FC236}">
                <a16:creationId xmlns:a16="http://schemas.microsoft.com/office/drawing/2014/main" id="{1275BFAF-7D34-466C-9CFE-426711284A98}"/>
              </a:ext>
            </a:extLst>
          </p:cNvPr>
          <p:cNvSpPr/>
          <p:nvPr userDrawn="1"/>
        </p:nvSpPr>
        <p:spPr>
          <a:xfrm>
            <a:off x="10500614" y="0"/>
            <a:ext cx="4696713" cy="3997441"/>
          </a:xfrm>
          <a:prstGeom prst="rect">
            <a:avLst/>
          </a:prstGeom>
        </p:spPr>
        <p:txBody>
          <a:bodyPr wrap="square">
            <a:spAutoFit/>
          </a:bodyPr>
          <a:lstStyle/>
          <a:p>
            <a:pPr marL="457200" algn="just">
              <a:lnSpc>
                <a:spcPct val="107000"/>
              </a:lnSpc>
              <a:spcBef>
                <a:spcPts val="600"/>
              </a:spcBef>
              <a:spcAft>
                <a:spcPts val="600"/>
              </a:spcAft>
            </a:pPr>
            <a:r>
              <a:rPr lang="de-DE" sz="2000" b="1" dirty="0">
                <a:solidFill>
                  <a:srgbClr val="FF0000"/>
                </a:solidFill>
                <a:effectLst/>
                <a:latin typeface="+mn-lt"/>
                <a:ea typeface="Calibri" panose="020F0502020204030204" pitchFamily="34" charset="0"/>
                <a:cs typeface="Times New Roman" panose="02020603050405020304" pitchFamily="18" charset="0"/>
              </a:rPr>
              <a:t>AUSFÜLLHINWEIS:</a:t>
            </a:r>
          </a:p>
          <a:p>
            <a:pPr marL="457200" algn="just">
              <a:lnSpc>
                <a:spcPct val="107000"/>
              </a:lnSpc>
              <a:spcBef>
                <a:spcPts val="600"/>
              </a:spcBef>
              <a:spcAft>
                <a:spcPts val="600"/>
              </a:spcAft>
            </a:pPr>
            <a:r>
              <a:rPr lang="de-DE" sz="2000" dirty="0">
                <a:solidFill>
                  <a:srgbClr val="FF0000"/>
                </a:solidFill>
                <a:effectLst/>
                <a:latin typeface="+mn-lt"/>
                <a:ea typeface="Calibri" panose="020F0502020204030204" pitchFamily="34" charset="0"/>
                <a:cs typeface="Times New Roman" panose="02020603050405020304" pitchFamily="18" charset="0"/>
              </a:rPr>
              <a:t>Bitte passen Sie die rot markierten Passagen individuell an. Achten Sie bitte darauf, dass Sie alle in diesem Muster farbig markierten Anmerkungen, Klammerzusätze und Hervorhebungen entfernen und formatieren. </a:t>
            </a:r>
          </a:p>
          <a:p>
            <a:pPr marL="457200" algn="just">
              <a:lnSpc>
                <a:spcPct val="107000"/>
              </a:lnSpc>
              <a:spcBef>
                <a:spcPts val="600"/>
              </a:spcBef>
              <a:spcAft>
                <a:spcPts val="600"/>
              </a:spcAft>
            </a:pPr>
            <a:r>
              <a:rPr lang="de-DE" sz="2000" b="1" dirty="0">
                <a:solidFill>
                  <a:srgbClr val="FF0000"/>
                </a:solidFill>
                <a:effectLst/>
                <a:latin typeface="+mn-lt"/>
                <a:ea typeface="Calibri" panose="020F0502020204030204" pitchFamily="34" charset="0"/>
                <a:cs typeface="Times New Roman" panose="02020603050405020304" pitchFamily="18" charset="0"/>
              </a:rPr>
              <a:t>Bitte übernehmen Sie die Texte nicht unreflektiert und fertigen Sie zusätzliche ausführliche Datenschutzinformationen an, auf die Sie bspw. verlinken. </a:t>
            </a:r>
            <a:endParaRPr lang="de-DE" sz="2000" dirty="0">
              <a:solidFill>
                <a:srgbClr val="FF0000"/>
              </a:solidFill>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7906757"/>
      </p:ext>
    </p:extLst>
  </p:cSld>
  <p:clrMap bg1="lt1" tx1="dk1" bg2="lt2" tx2="dk2" accent1="accent1" accent2="accent2" accent3="accent3" accent4="accent4" accent5="accent5" accent6="accent6" hlink="hlink" folHlink="folHlink"/>
  <p:sldLayoutIdLst>
    <p:sldLayoutId id="2147483665" r:id="rId1"/>
    <p:sldLayoutId id="2147483668" r:id="rId2"/>
  </p:sldLayoutIdLst>
  <p:txStyles>
    <p:titleStyle>
      <a:lvl1pPr marL="0" indent="0" algn="l" defTabSz="2015870" rtl="0" eaLnBrk="1" latinLnBrk="0" hangingPunct="1">
        <a:lnSpc>
          <a:spcPct val="100000"/>
        </a:lnSpc>
        <a:spcBef>
          <a:spcPts val="0"/>
        </a:spcBef>
        <a:buFont typeface="Arial" panose="020B0604020202020204" pitchFamily="34" charset="0"/>
        <a:buNone/>
        <a:defRPr sz="4500" b="1" kern="1200" cap="all" spc="60" baseline="0">
          <a:solidFill>
            <a:schemeClr val="accent1"/>
          </a:solidFill>
          <a:latin typeface="+mj-lt"/>
          <a:ea typeface="+mj-ea"/>
          <a:cs typeface="+mj-cs"/>
        </a:defRPr>
      </a:lvl1pPr>
    </p:titleStyle>
    <p:bodyStyle>
      <a:lvl1pPr marL="0" indent="0" algn="just" defTabSz="2015870" rtl="0" eaLnBrk="1" latinLnBrk="0" hangingPunct="1">
        <a:lnSpc>
          <a:spcPct val="110000"/>
        </a:lnSpc>
        <a:spcBef>
          <a:spcPts val="0"/>
        </a:spcBef>
        <a:buFont typeface="Arial" panose="020B0604020202020204" pitchFamily="34" charset="0"/>
        <a:buNone/>
        <a:defRPr sz="1697" kern="1200">
          <a:solidFill>
            <a:schemeClr val="tx1"/>
          </a:solidFill>
          <a:latin typeface="+mn-lt"/>
          <a:ea typeface="+mn-ea"/>
          <a:cs typeface="+mn-cs"/>
        </a:defRPr>
      </a:lvl1pPr>
      <a:lvl2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2pPr>
      <a:lvl3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3pPr>
      <a:lvl4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4pPr>
      <a:lvl5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5pPr>
      <a:lvl6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6pPr>
      <a:lvl7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7pPr>
      <a:lvl8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8pPr>
      <a:lvl9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9pPr>
    </p:bodyStyle>
    <p:otherStyle>
      <a:defPPr>
        <a:defRPr lang="de-DE"/>
      </a:defPPr>
      <a:lvl1pPr marL="0" algn="l" defTabSz="2015870" rtl="0" eaLnBrk="1" latinLnBrk="0" hangingPunct="1">
        <a:defRPr sz="3968" kern="1200">
          <a:solidFill>
            <a:schemeClr val="tx1"/>
          </a:solidFill>
          <a:latin typeface="+mn-lt"/>
          <a:ea typeface="+mn-ea"/>
          <a:cs typeface="+mn-cs"/>
        </a:defRPr>
      </a:lvl1pPr>
      <a:lvl2pPr marL="1007935" algn="l" defTabSz="2015870" rtl="0" eaLnBrk="1" latinLnBrk="0" hangingPunct="1">
        <a:defRPr sz="3968" kern="1200">
          <a:solidFill>
            <a:schemeClr val="tx1"/>
          </a:solidFill>
          <a:latin typeface="+mn-lt"/>
          <a:ea typeface="+mn-ea"/>
          <a:cs typeface="+mn-cs"/>
        </a:defRPr>
      </a:lvl2pPr>
      <a:lvl3pPr marL="2015870" algn="l" defTabSz="2015870" rtl="0" eaLnBrk="1" latinLnBrk="0" hangingPunct="1">
        <a:defRPr sz="3968" kern="1200">
          <a:solidFill>
            <a:schemeClr val="tx1"/>
          </a:solidFill>
          <a:latin typeface="+mn-lt"/>
          <a:ea typeface="+mn-ea"/>
          <a:cs typeface="+mn-cs"/>
        </a:defRPr>
      </a:lvl3pPr>
      <a:lvl4pPr marL="3023804" algn="l" defTabSz="2015870" rtl="0" eaLnBrk="1" latinLnBrk="0" hangingPunct="1">
        <a:defRPr sz="3968" kern="1200">
          <a:solidFill>
            <a:schemeClr val="tx1"/>
          </a:solidFill>
          <a:latin typeface="+mn-lt"/>
          <a:ea typeface="+mn-ea"/>
          <a:cs typeface="+mn-cs"/>
        </a:defRPr>
      </a:lvl4pPr>
      <a:lvl5pPr marL="4031739" algn="l" defTabSz="2015870" rtl="0" eaLnBrk="1" latinLnBrk="0" hangingPunct="1">
        <a:defRPr sz="3968" kern="1200">
          <a:solidFill>
            <a:schemeClr val="tx1"/>
          </a:solidFill>
          <a:latin typeface="+mn-lt"/>
          <a:ea typeface="+mn-ea"/>
          <a:cs typeface="+mn-cs"/>
        </a:defRPr>
      </a:lvl5pPr>
      <a:lvl6pPr marL="5039674" algn="l" defTabSz="2015870" rtl="0" eaLnBrk="1" latinLnBrk="0" hangingPunct="1">
        <a:defRPr sz="3968" kern="1200">
          <a:solidFill>
            <a:schemeClr val="tx1"/>
          </a:solidFill>
          <a:latin typeface="+mn-lt"/>
          <a:ea typeface="+mn-ea"/>
          <a:cs typeface="+mn-cs"/>
        </a:defRPr>
      </a:lvl6pPr>
      <a:lvl7pPr marL="6047609" algn="l" defTabSz="2015870" rtl="0" eaLnBrk="1" latinLnBrk="0" hangingPunct="1">
        <a:defRPr sz="3968" kern="1200">
          <a:solidFill>
            <a:schemeClr val="tx1"/>
          </a:solidFill>
          <a:latin typeface="+mn-lt"/>
          <a:ea typeface="+mn-ea"/>
          <a:cs typeface="+mn-cs"/>
        </a:defRPr>
      </a:lvl7pPr>
      <a:lvl8pPr marL="7055544" algn="l" defTabSz="2015870" rtl="0" eaLnBrk="1" latinLnBrk="0" hangingPunct="1">
        <a:defRPr sz="3968" kern="1200">
          <a:solidFill>
            <a:schemeClr val="tx1"/>
          </a:solidFill>
          <a:latin typeface="+mn-lt"/>
          <a:ea typeface="+mn-ea"/>
          <a:cs typeface="+mn-cs"/>
        </a:defRPr>
      </a:lvl8pPr>
      <a:lvl9pPr marL="8063478" algn="l" defTabSz="2015870" rtl="0" eaLnBrk="1" latinLnBrk="0" hangingPunct="1">
        <a:defRPr sz="396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30" userDrawn="1">
          <p15:clr>
            <a:srgbClr val="F26B43"/>
          </p15:clr>
        </p15:guide>
        <p15:guide id="2" pos="6303" userDrawn="1">
          <p15:clr>
            <a:srgbClr val="F26B43"/>
          </p15:clr>
        </p15:guide>
        <p15:guide id="3" orient="horz" pos="9167" userDrawn="1">
          <p15:clr>
            <a:srgbClr val="F26B43"/>
          </p15:clr>
        </p15:guide>
        <p15:guide id="4" orient="horz" pos="912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datenschutz@uni-paderborn.de" TargetMode="External"/><Relationship Id="rId2" Type="http://schemas.openxmlformats.org/officeDocument/2006/relationships/hyperlink" Target="https://www.uni-paderborn.de/" TargetMode="External"/><Relationship Id="rId1" Type="http://schemas.openxmlformats.org/officeDocument/2006/relationships/slideLayout" Target="../slideLayouts/slideLayout2.xml"/><Relationship Id="rId5" Type="http://schemas.openxmlformats.org/officeDocument/2006/relationships/hyperlink" Target="mailto:poststelle@ldi.nrw.de" TargetMode="External"/><Relationship Id="rId4" Type="http://schemas.openxmlformats.org/officeDocument/2006/relationships/hyperlink" Target="https://www.uni-paderborn.de/datenschutz/"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kaler Textplatzhalter 2">
            <a:extLst>
              <a:ext uri="{FF2B5EF4-FFF2-40B4-BE49-F238E27FC236}">
                <a16:creationId xmlns:a16="http://schemas.microsoft.com/office/drawing/2014/main" id="{6D72AF3A-EEDC-4432-8BFD-8858AC4A5502}"/>
              </a:ext>
            </a:extLst>
          </p:cNvPr>
          <p:cNvSpPr>
            <a:spLocks noGrp="1"/>
          </p:cNvSpPr>
          <p:nvPr>
            <p:ph type="body" orient="vert" idx="15"/>
          </p:nvPr>
        </p:nvSpPr>
        <p:spPr/>
        <p:txBody>
          <a:bodyPr/>
          <a:lstStyle/>
          <a:p>
            <a:r>
              <a:rPr lang="de-DE" dirty="0"/>
              <a:t>Während der Veranstaltung werden zum Zwecke der Berichterstattung im Rahmen der universitären Öffentlichkeitsarbeit Foto-, Video- und/oder Audioaufnahmen gefertigt. Die Aufnahmen können einzelne Personen oder Gruppen von Personen zeigen und wiedergeben, die nicht im Vordergrund stehen. Diese Aufnahmen erfolgen auf der Grundlage einer gesetzlichen Erlaubnis. Gegen die Anfertigung und Verwendung der Aufnahmen von Ihnen steht Ihnen ein Widerspruchsrecht zu. Für Aufnahmen, bei denen Personen im Vordergrund stehen, holen wir bei diesen eine informierte Einwilligung ein. Eine erteilte Einwilligung kann jederzeit von den betroffenen Personen widerrufen werden. </a:t>
            </a:r>
          </a:p>
          <a:p>
            <a:endParaRPr lang="de-DE" dirty="0"/>
          </a:p>
          <a:p>
            <a:r>
              <a:rPr lang="de-DE" dirty="0"/>
              <a:t>Möchten Sie der Verarbeitung der Sie betreffenden Aufnahmen widersprechen oder Ihre Einwilligung widerrufen, wenden Sie sich bitte an: </a:t>
            </a:r>
            <a:r>
              <a:rPr lang="de-DE" dirty="0">
                <a:solidFill>
                  <a:srgbClr val="FF0000"/>
                </a:solidFill>
              </a:rPr>
              <a:t>[E-Mail eintragen] </a:t>
            </a:r>
            <a:r>
              <a:rPr lang="de-DE" dirty="0"/>
              <a:t>oder an: </a:t>
            </a:r>
            <a:r>
              <a:rPr lang="de-DE" sz="1700" u="sng" dirty="0">
                <a:solidFill>
                  <a:srgbClr val="50AAD6"/>
                </a:solidFill>
                <a:cs typeface="Times New Roman" panose="02020603050405020304" pitchFamily="18" charset="0"/>
              </a:rPr>
              <a:t>datenschutz@uni-paderborn.de  </a:t>
            </a:r>
          </a:p>
          <a:p>
            <a:endParaRPr lang="de-DE" dirty="0"/>
          </a:p>
          <a:p>
            <a:r>
              <a:rPr lang="de-DE" dirty="0"/>
              <a:t>Bitte beachten Sie unsere weiteren Datenschutzinformationen im Anhang. Die ausführlichen Informationen erhalten Sie auch über nachfolgenden </a:t>
            </a:r>
            <a:r>
              <a:rPr lang="de-DE" dirty="0">
                <a:solidFill>
                  <a:srgbClr val="FF0000"/>
                </a:solidFill>
              </a:rPr>
              <a:t>[Internetlink und ggf. QR-Code / QR-Code ist optional] </a:t>
            </a:r>
            <a:r>
              <a:rPr lang="de-DE" dirty="0"/>
              <a:t>sowie als </a:t>
            </a:r>
            <a:r>
              <a:rPr lang="de-DE" dirty="0">
                <a:solidFill>
                  <a:srgbClr val="FF0000"/>
                </a:solidFill>
              </a:rPr>
              <a:t>Ausdruck [Ort eintragen: bspw. im Eingangsbereich /Ausdruck ist notwendig] </a:t>
            </a:r>
            <a:r>
              <a:rPr lang="de-DE" dirty="0"/>
              <a:t>der Veranstaltung.</a:t>
            </a:r>
          </a:p>
          <a:p>
            <a:endParaRPr lang="de-DE" dirty="0"/>
          </a:p>
          <a:p>
            <a:r>
              <a:rPr lang="de-DE" dirty="0"/>
              <a:t>Vielen Dank!</a:t>
            </a:r>
          </a:p>
          <a:p>
            <a:endParaRPr lang="de-DE" dirty="0"/>
          </a:p>
          <a:p>
            <a:r>
              <a:rPr lang="de-DE" dirty="0">
                <a:solidFill>
                  <a:srgbClr val="FF0000"/>
                </a:solidFill>
              </a:rPr>
              <a:t>[Ihr Team XY]</a:t>
            </a:r>
          </a:p>
          <a:p>
            <a:endParaRPr lang="de-DE" dirty="0"/>
          </a:p>
        </p:txBody>
      </p:sp>
      <p:sp>
        <p:nvSpPr>
          <p:cNvPr id="12" name="Vertikaler Textplatzhalter 11">
            <a:extLst>
              <a:ext uri="{FF2B5EF4-FFF2-40B4-BE49-F238E27FC236}">
                <a16:creationId xmlns:a16="http://schemas.microsoft.com/office/drawing/2014/main" id="{B093B7F6-EE33-4C6F-922A-09180A34F91C}"/>
              </a:ext>
            </a:extLst>
          </p:cNvPr>
          <p:cNvSpPr>
            <a:spLocks noGrp="1"/>
          </p:cNvSpPr>
          <p:nvPr>
            <p:ph type="body" orient="vert" idx="1"/>
          </p:nvPr>
        </p:nvSpPr>
        <p:spPr/>
        <p:txBody>
          <a:bodyPr/>
          <a:lstStyle/>
          <a:p>
            <a:r>
              <a:rPr lang="de-DE" dirty="0"/>
              <a:t>Auf der Veranstaltung</a:t>
            </a:r>
          </a:p>
        </p:txBody>
      </p:sp>
      <p:sp>
        <p:nvSpPr>
          <p:cNvPr id="15" name="Vertikaler Textplatzhalter 14">
            <a:extLst>
              <a:ext uri="{FF2B5EF4-FFF2-40B4-BE49-F238E27FC236}">
                <a16:creationId xmlns:a16="http://schemas.microsoft.com/office/drawing/2014/main" id="{B650E9AC-193D-4159-A7B0-82CA382B76E1}"/>
              </a:ext>
            </a:extLst>
          </p:cNvPr>
          <p:cNvSpPr>
            <a:spLocks noGrp="1"/>
          </p:cNvSpPr>
          <p:nvPr>
            <p:ph type="body" orient="vert" idx="22"/>
          </p:nvPr>
        </p:nvSpPr>
        <p:spPr/>
        <p:txBody>
          <a:bodyPr/>
          <a:lstStyle/>
          <a:p>
            <a:r>
              <a:rPr lang="de-DE" dirty="0"/>
              <a:t>Wird fotografiert</a:t>
            </a:r>
          </a:p>
        </p:txBody>
      </p:sp>
      <p:sp>
        <p:nvSpPr>
          <p:cNvPr id="19" name="Bildplatzhalter 18">
            <a:extLst>
              <a:ext uri="{FF2B5EF4-FFF2-40B4-BE49-F238E27FC236}">
                <a16:creationId xmlns:a16="http://schemas.microsoft.com/office/drawing/2014/main" id="{ED8EBE70-FFA6-472A-B3C5-ABAC168846AE}"/>
              </a:ext>
            </a:extLst>
          </p:cNvPr>
          <p:cNvSpPr>
            <a:spLocks noGrp="1"/>
          </p:cNvSpPr>
          <p:nvPr>
            <p:ph type="pic" sz="quarter" idx="23"/>
          </p:nvPr>
        </p:nvSpPr>
        <p:spPr/>
      </p:sp>
      <p:sp>
        <p:nvSpPr>
          <p:cNvPr id="16" name="Rechteck 15">
            <a:extLst>
              <a:ext uri="{FF2B5EF4-FFF2-40B4-BE49-F238E27FC236}">
                <a16:creationId xmlns:a16="http://schemas.microsoft.com/office/drawing/2014/main" id="{761C43CD-827B-42AE-8E37-AC4A190EE6DB}"/>
              </a:ext>
            </a:extLst>
          </p:cNvPr>
          <p:cNvSpPr/>
          <p:nvPr/>
        </p:nvSpPr>
        <p:spPr>
          <a:xfrm>
            <a:off x="8121744" y="13292615"/>
            <a:ext cx="1260000" cy="126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1187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10">
            <a:extLst>
              <a:ext uri="{FF2B5EF4-FFF2-40B4-BE49-F238E27FC236}">
                <a16:creationId xmlns:a16="http://schemas.microsoft.com/office/drawing/2014/main" id="{06C71DBC-5982-490D-BDED-0D3EC11A1894}"/>
              </a:ext>
            </a:extLst>
          </p:cNvPr>
          <p:cNvSpPr txBox="1">
            <a:spLocks/>
          </p:cNvSpPr>
          <p:nvPr/>
        </p:nvSpPr>
        <p:spPr>
          <a:xfrm>
            <a:off x="636888" y="2006816"/>
            <a:ext cx="9326596" cy="12358407"/>
          </a:xfrm>
          <a:prstGeom prst="rect">
            <a:avLst/>
          </a:prstGeom>
        </p:spPr>
        <p:txBody>
          <a:bodyPr vert="horz" lIns="0" tIns="0" rIns="0" bIns="0" rtlCol="0" anchor="b" anchorCtr="0">
            <a:noAutofit/>
          </a:bodyPr>
          <a:lstStyle>
            <a:lvl1pPr marL="0" indent="0" algn="just" defTabSz="2015870" rtl="0" eaLnBrk="1" latinLnBrk="0" hangingPunct="1">
              <a:lnSpc>
                <a:spcPct val="110000"/>
              </a:lnSpc>
              <a:spcBef>
                <a:spcPts val="0"/>
              </a:spcBef>
              <a:buFont typeface="Arial" panose="020B0604020202020204" pitchFamily="34" charset="0"/>
              <a:buNone/>
              <a:defRPr sz="1697" kern="1200">
                <a:solidFill>
                  <a:schemeClr val="tx1"/>
                </a:solidFill>
                <a:latin typeface="+mn-lt"/>
                <a:ea typeface="+mn-ea"/>
                <a:cs typeface="+mn-cs"/>
              </a:defRPr>
            </a:lvl1pPr>
            <a:lvl2pPr marL="0" indent="0" algn="l" defTabSz="2015870" rtl="0" eaLnBrk="1" latinLnBrk="0" hangingPunct="1">
              <a:lnSpc>
                <a:spcPct val="110000"/>
              </a:lnSpc>
              <a:spcBef>
                <a:spcPts val="2300"/>
              </a:spcBef>
              <a:spcAft>
                <a:spcPts val="2300"/>
              </a:spcAft>
              <a:buFont typeface="Arial" panose="020B0604020202020204" pitchFamily="34" charset="0"/>
              <a:buNone/>
              <a:defRPr sz="1697" b="1" kern="1200">
                <a:solidFill>
                  <a:schemeClr val="tx2"/>
                </a:solidFill>
                <a:latin typeface="+mj-lt"/>
                <a:ea typeface="+mn-ea"/>
                <a:cs typeface="+mn-cs"/>
              </a:defRPr>
            </a:lvl2pPr>
            <a:lvl3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3pPr>
            <a:lvl4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4pPr>
            <a:lvl5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5pPr>
            <a:lvl6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6pPr>
            <a:lvl7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7pPr>
            <a:lvl8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8pPr>
            <a:lvl9pPr marL="0" indent="0" algn="l" defTabSz="2015870" rtl="0" eaLnBrk="1" latinLnBrk="0" hangingPunct="1">
              <a:lnSpc>
                <a:spcPct val="110000"/>
              </a:lnSpc>
              <a:spcBef>
                <a:spcPts val="2200"/>
              </a:spcBef>
              <a:spcAft>
                <a:spcPts val="2200"/>
              </a:spcAft>
              <a:buFont typeface="Arial" panose="020B0604020202020204" pitchFamily="34" charset="0"/>
              <a:buNone/>
              <a:defRPr sz="1697" b="1" kern="1200">
                <a:solidFill>
                  <a:schemeClr val="tx2"/>
                </a:solidFill>
                <a:latin typeface="+mj-lt"/>
                <a:ea typeface="+mn-ea"/>
                <a:cs typeface="+mn-cs"/>
              </a:defRPr>
            </a:lvl9pPr>
          </a:lstStyle>
          <a:p>
            <a:r>
              <a:rPr lang="de-DE" dirty="0"/>
              <a:t>	</a:t>
            </a:r>
          </a:p>
        </p:txBody>
      </p:sp>
      <p:graphicFrame>
        <p:nvGraphicFramePr>
          <p:cNvPr id="7" name="Tabelle 6">
            <a:extLst>
              <a:ext uri="{FF2B5EF4-FFF2-40B4-BE49-F238E27FC236}">
                <a16:creationId xmlns:a16="http://schemas.microsoft.com/office/drawing/2014/main" id="{7B57563F-32B6-4A3F-910E-8343571A511B}"/>
              </a:ext>
            </a:extLst>
          </p:cNvPr>
          <p:cNvGraphicFramePr>
            <a:graphicFrameLocks noGrp="1"/>
          </p:cNvGraphicFramePr>
          <p:nvPr>
            <p:extLst>
              <p:ext uri="{D42A27DB-BD31-4B8C-83A1-F6EECF244321}">
                <p14:modId xmlns:p14="http://schemas.microsoft.com/office/powerpoint/2010/main" val="2946887758"/>
              </p:ext>
            </p:extLst>
          </p:nvPr>
        </p:nvGraphicFramePr>
        <p:xfrm>
          <a:off x="636888" y="3420948"/>
          <a:ext cx="9326596" cy="11178732"/>
        </p:xfrm>
        <a:graphic>
          <a:graphicData uri="http://schemas.openxmlformats.org/drawingml/2006/table">
            <a:tbl>
              <a:tblPr firstRow="1" bandRow="1">
                <a:tableStyleId>{5C22544A-7EE6-4342-B048-85BDC9FD1C3A}</a:tableStyleId>
              </a:tblPr>
              <a:tblGrid>
                <a:gridCol w="2858934">
                  <a:extLst>
                    <a:ext uri="{9D8B030D-6E8A-4147-A177-3AD203B41FA5}">
                      <a16:colId xmlns:a16="http://schemas.microsoft.com/office/drawing/2014/main" val="3127375747"/>
                    </a:ext>
                  </a:extLst>
                </a:gridCol>
                <a:gridCol w="6467662">
                  <a:extLst>
                    <a:ext uri="{9D8B030D-6E8A-4147-A177-3AD203B41FA5}">
                      <a16:colId xmlns:a16="http://schemas.microsoft.com/office/drawing/2014/main" val="575355177"/>
                    </a:ext>
                  </a:extLst>
                </a:gridCol>
              </a:tblGrid>
              <a:tr h="942915">
                <a:tc>
                  <a:txBody>
                    <a:bodyPr/>
                    <a:lstStyle/>
                    <a:p>
                      <a:pPr algn="l"/>
                      <a:r>
                        <a:rPr lang="de-DE" sz="1400" b="1" kern="1200" dirty="0">
                          <a:solidFill>
                            <a:schemeClr val="tx1"/>
                          </a:solidFill>
                          <a:effectLst/>
                          <a:latin typeface="+mn-lt"/>
                          <a:ea typeface="+mn-ea"/>
                          <a:cs typeface="+mn-cs"/>
                        </a:rPr>
                        <a:t>Verantwortlicher und Ansprechpartner*in</a:t>
                      </a:r>
                      <a:endParaRPr lang="de-DE" sz="1400" b="1" dirty="0">
                        <a:solidFill>
                          <a:schemeClr val="tx1"/>
                        </a:solidFill>
                        <a:latin typeface="+mn-lt"/>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0000"/>
                        </a:lnSpc>
                      </a:pPr>
                      <a:r>
                        <a:rPr lang="de-DE" sz="1400" b="0" kern="1200" dirty="0">
                          <a:solidFill>
                            <a:schemeClr val="tx1"/>
                          </a:solidFill>
                          <a:effectLst/>
                          <a:latin typeface="+mn-lt"/>
                          <a:ea typeface="+mn-ea"/>
                          <a:cs typeface="+mn-cs"/>
                        </a:rPr>
                        <a:t>Universität Paderborn, Warburger Straße 100, 33098 Paderborn</a:t>
                      </a:r>
                    </a:p>
                    <a:p>
                      <a:pPr algn="l"/>
                      <a:r>
                        <a:rPr lang="de-DE" sz="1400" b="0" kern="1200" dirty="0">
                          <a:solidFill>
                            <a:schemeClr val="tx1"/>
                          </a:solidFill>
                          <a:effectLst/>
                          <a:latin typeface="+mn-lt"/>
                          <a:ea typeface="+mn-ea"/>
                          <a:cs typeface="+mn-cs"/>
                        </a:rPr>
                        <a:t>Tel.: 05251 / 60-0, Web: </a:t>
                      </a:r>
                      <a:r>
                        <a:rPr lang="de-DE" sz="1400" b="0" u="sng" kern="1200" dirty="0">
                          <a:solidFill>
                            <a:srgbClr val="50AAD6"/>
                          </a:solidFill>
                          <a:effectLst/>
                          <a:latin typeface="+mn-lt"/>
                          <a:ea typeface="+mn-ea"/>
                          <a:cs typeface="Times New Roman" panose="02020603050405020304" pitchFamily="18" charset="0"/>
                          <a:hlinkClick r:id="rId2">
                            <a:extLst>
                              <a:ext uri="{A12FA001-AC4F-418D-AE19-62706E023703}">
                                <ahyp:hlinkClr xmlns:ahyp="http://schemas.microsoft.com/office/drawing/2018/hyperlinkcolor" val="tx"/>
                              </a:ext>
                            </a:extLst>
                          </a:hlinkClick>
                        </a:rPr>
                        <a:t>https://www.uni-paderborn.de</a:t>
                      </a:r>
                      <a:endParaRPr lang="de-DE" sz="1400" b="0" u="sng" kern="1200" dirty="0">
                        <a:solidFill>
                          <a:srgbClr val="50AAD6"/>
                        </a:solidFill>
                        <a:effectLst/>
                        <a:latin typeface="+mn-lt"/>
                        <a:ea typeface="+mn-ea"/>
                        <a:cs typeface="Times New Roman" panose="02020603050405020304" pitchFamily="18" charset="0"/>
                      </a:endParaRPr>
                    </a:p>
                    <a:p>
                      <a:pPr algn="l"/>
                      <a:r>
                        <a:rPr lang="de-DE" sz="1400" b="0" kern="1200" dirty="0">
                          <a:solidFill>
                            <a:schemeClr val="tx1"/>
                          </a:solidFill>
                          <a:effectLst/>
                          <a:latin typeface="+mn-lt"/>
                          <a:ea typeface="+mn-ea"/>
                          <a:cs typeface="+mn-cs"/>
                        </a:rPr>
                        <a:t> </a:t>
                      </a:r>
                    </a:p>
                    <a:p>
                      <a:pPr algn="l"/>
                      <a:r>
                        <a:rPr lang="de-DE" sz="1400" b="0" kern="1200" dirty="0">
                          <a:solidFill>
                            <a:srgbClr val="FF0000"/>
                          </a:solidFill>
                          <a:effectLst/>
                          <a:latin typeface="+mn-lt"/>
                          <a:ea typeface="+mn-ea"/>
                          <a:cs typeface="+mn-cs"/>
                        </a:rPr>
                        <a:t>[Name, Telefon, E-Mail, Web]</a:t>
                      </a:r>
                      <a:endParaRPr lang="de-DE" sz="1400" b="0" dirty="0">
                        <a:solidFill>
                          <a:srgbClr val="FF0000"/>
                        </a:solidFill>
                        <a:latin typeface="+mn-lt"/>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0956868"/>
                  </a:ext>
                </a:extLst>
              </a:tr>
              <a:tr h="893869">
                <a:tc>
                  <a:txBody>
                    <a:bodyPr/>
                    <a:lstStyle/>
                    <a:p>
                      <a:pPr algn="l">
                        <a:lnSpc>
                          <a:spcPct val="107000"/>
                        </a:lnSpc>
                        <a:spcAft>
                          <a:spcPts val="0"/>
                        </a:spcAft>
                      </a:pPr>
                      <a:r>
                        <a:rPr lang="de-DE" sz="1400" b="1" dirty="0">
                          <a:effectLst/>
                          <a:latin typeface="+mn-lt"/>
                          <a:ea typeface="Calibri" panose="020F0502020204030204" pitchFamily="34" charset="0"/>
                          <a:cs typeface="Times New Roman" panose="02020603050405020304" pitchFamily="18" charset="0"/>
                        </a:rPr>
                        <a:t>Datenschutzbeauftragte*r</a:t>
                      </a:r>
                      <a:endParaRPr lang="de-DE" sz="1400" dirty="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Bef>
                          <a:spcPts val="300"/>
                        </a:spcBef>
                        <a:spcAft>
                          <a:spcPts val="0"/>
                        </a:spcAft>
                      </a:pPr>
                      <a:r>
                        <a:rPr lang="de-DE" sz="1400" b="0" kern="1200" dirty="0">
                          <a:solidFill>
                            <a:schemeClr val="tx1"/>
                          </a:solidFill>
                          <a:effectLst/>
                          <a:latin typeface="+mn-lt"/>
                          <a:ea typeface="+mn-ea"/>
                          <a:cs typeface="+mn-cs"/>
                        </a:rPr>
                        <a:t>E-Mail: </a:t>
                      </a:r>
                      <a:r>
                        <a:rPr lang="de-DE" sz="1400" b="0" u="sng" kern="1200" dirty="0">
                          <a:solidFill>
                            <a:srgbClr val="50AAD6"/>
                          </a:solidFill>
                          <a:effectLst/>
                          <a:latin typeface="+mn-lt"/>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datenschutz@uni-paderborn.de</a:t>
                      </a:r>
                      <a:r>
                        <a:rPr lang="de-DE" sz="1400" b="0" u="sng" kern="1200" dirty="0">
                          <a:solidFill>
                            <a:srgbClr val="50AAD6"/>
                          </a:solidFill>
                          <a:effectLst/>
                          <a:latin typeface="+mn-lt"/>
                          <a:ea typeface="+mn-ea"/>
                          <a:cs typeface="Times New Roman" panose="02020603050405020304" pitchFamily="18" charset="0"/>
                        </a:rPr>
                        <a:t> </a:t>
                      </a:r>
                      <a:br>
                        <a:rPr lang="de-DE" sz="1400" dirty="0">
                          <a:effectLst/>
                          <a:latin typeface="+mn-lt"/>
                          <a:ea typeface="Calibri" panose="020F0502020204030204" pitchFamily="34" charset="0"/>
                          <a:cs typeface="Times New Roman" panose="02020603050405020304" pitchFamily="18" charset="0"/>
                        </a:rPr>
                      </a:br>
                      <a:r>
                        <a:rPr lang="de-DE" sz="1400" dirty="0">
                          <a:effectLst/>
                          <a:latin typeface="+mn-lt"/>
                          <a:ea typeface="Calibri" panose="020F0502020204030204" pitchFamily="34" charset="0"/>
                          <a:cs typeface="Times New Roman" panose="02020603050405020304" pitchFamily="18" charset="0"/>
                        </a:rPr>
                        <a:t>Warburger Straße 100, 33098 Paderborn</a:t>
                      </a:r>
                    </a:p>
                    <a:p>
                      <a:pPr algn="l">
                        <a:lnSpc>
                          <a:spcPct val="107000"/>
                        </a:lnSpc>
                        <a:spcAft>
                          <a:spcPts val="0"/>
                        </a:spcAft>
                      </a:pPr>
                      <a:r>
                        <a:rPr lang="de-DE" sz="1400" dirty="0">
                          <a:effectLst/>
                          <a:latin typeface="+mn-lt"/>
                          <a:ea typeface="Calibri" panose="020F0502020204030204" pitchFamily="34" charset="0"/>
                          <a:cs typeface="Times New Roman" panose="02020603050405020304" pitchFamily="18" charset="0"/>
                        </a:rPr>
                        <a:t>Tel.: 05251 / 60-4444, </a:t>
                      </a:r>
                      <a:br>
                        <a:rPr lang="de-DE" sz="1400" dirty="0">
                          <a:effectLst/>
                          <a:latin typeface="+mn-lt"/>
                          <a:ea typeface="Calibri" panose="020F0502020204030204" pitchFamily="34" charset="0"/>
                          <a:cs typeface="Times New Roman" panose="02020603050405020304" pitchFamily="18" charset="0"/>
                        </a:rPr>
                      </a:br>
                      <a:r>
                        <a:rPr lang="de-DE" sz="1400" dirty="0">
                          <a:effectLst/>
                          <a:latin typeface="+mn-lt"/>
                          <a:ea typeface="Calibri" panose="020F0502020204030204" pitchFamily="34" charset="0"/>
                          <a:cs typeface="Times New Roman" panose="02020603050405020304" pitchFamily="18" charset="0"/>
                        </a:rPr>
                        <a:t>Web: </a:t>
                      </a:r>
                      <a:r>
                        <a:rPr lang="de-DE" sz="1400" b="0" u="sng" kern="1200" dirty="0">
                          <a:solidFill>
                            <a:srgbClr val="50AAD6"/>
                          </a:solidFill>
                          <a:effectLst/>
                          <a:latin typeface="+mn-lt"/>
                          <a:ea typeface="+mn-ea"/>
                          <a:cs typeface="Times New Roman" panose="02020603050405020304" pitchFamily="18" charset="0"/>
                          <a:hlinkClick r:id="rId4">
                            <a:extLst>
                              <a:ext uri="{A12FA001-AC4F-418D-AE19-62706E023703}">
                                <ahyp:hlinkClr xmlns:ahyp="http://schemas.microsoft.com/office/drawing/2018/hyperlinkcolor" val="tx"/>
                              </a:ext>
                            </a:extLst>
                          </a:hlinkClick>
                        </a:rPr>
                        <a:t>https://www.uni-paderborn.de/datenschutz/</a:t>
                      </a:r>
                      <a:endParaRPr lang="de-DE" sz="1400" b="0" u="sng" kern="1200" dirty="0">
                        <a:solidFill>
                          <a:srgbClr val="50AAD6"/>
                        </a:solidFill>
                        <a:effectLst/>
                        <a:latin typeface="+mn-lt"/>
                        <a:ea typeface="+mn-ea"/>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52314824"/>
                  </a:ext>
                </a:extLst>
              </a:tr>
              <a:tr h="1810867">
                <a:tc>
                  <a:txBody>
                    <a:bodyPr/>
                    <a:lstStyle/>
                    <a:p>
                      <a:pPr algn="l">
                        <a:lnSpc>
                          <a:spcPct val="107000"/>
                        </a:lnSpc>
                        <a:spcAft>
                          <a:spcPts val="0"/>
                        </a:spcAft>
                      </a:pPr>
                      <a:r>
                        <a:rPr lang="de-DE" sz="1400" b="1" dirty="0">
                          <a:effectLst/>
                          <a:latin typeface="+mn-lt"/>
                          <a:ea typeface="Calibri" panose="020F0502020204030204" pitchFamily="34" charset="0"/>
                          <a:cs typeface="Times New Roman" panose="02020603050405020304" pitchFamily="18" charset="0"/>
                        </a:rPr>
                        <a:t>Zweck und Rechtsgrundlage der Datenverarbeitung</a:t>
                      </a:r>
                      <a:endParaRPr lang="de-DE" sz="1400" dirty="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de-DE" sz="1400" b="1" dirty="0">
                          <a:solidFill>
                            <a:srgbClr val="FF0000"/>
                          </a:solidFill>
                          <a:effectLst/>
                          <a:latin typeface="+mn-lt"/>
                          <a:ea typeface="Calibri" panose="020F0502020204030204" pitchFamily="34" charset="0"/>
                          <a:cs typeface="Times New Roman" panose="02020603050405020304" pitchFamily="18" charset="0"/>
                        </a:rPr>
                        <a:t>Beispiel:</a:t>
                      </a:r>
                      <a:r>
                        <a:rPr lang="de-DE" sz="1400" dirty="0">
                          <a:solidFill>
                            <a:srgbClr val="FF0000"/>
                          </a:solidFill>
                          <a:effectLst/>
                          <a:latin typeface="+mn-lt"/>
                          <a:ea typeface="Calibri" panose="020F0502020204030204" pitchFamily="34" charset="0"/>
                          <a:cs typeface="Times New Roman" panose="02020603050405020304" pitchFamily="18" charset="0"/>
                        </a:rPr>
                        <a:t> Für die erforderliche Öffentlichkeitsarbeit auf öffentlichen Veranstaltungen greift für das Anfertigen der Aufnahmen Art. 6 Abs. 1 S. 1 </a:t>
                      </a:r>
                      <a:r>
                        <a:rPr lang="de-DE" sz="1400" dirty="0" err="1">
                          <a:solidFill>
                            <a:srgbClr val="FF0000"/>
                          </a:solidFill>
                          <a:effectLst/>
                          <a:latin typeface="+mn-lt"/>
                          <a:ea typeface="Calibri" panose="020F0502020204030204" pitchFamily="34" charset="0"/>
                          <a:cs typeface="Times New Roman" panose="02020603050405020304" pitchFamily="18" charset="0"/>
                        </a:rPr>
                        <a:t>lit</a:t>
                      </a:r>
                      <a:r>
                        <a:rPr lang="de-DE" sz="1400" dirty="0">
                          <a:solidFill>
                            <a:srgbClr val="FF0000"/>
                          </a:solidFill>
                          <a:effectLst/>
                          <a:latin typeface="+mn-lt"/>
                          <a:ea typeface="Calibri" panose="020F0502020204030204" pitchFamily="34" charset="0"/>
                          <a:cs typeface="Times New Roman" panose="02020603050405020304" pitchFamily="18" charset="0"/>
                        </a:rPr>
                        <a:t>. e), Abs. 3 DS-GVO, § 3 Abs. 1 DSG NRW i. V. m. § 8 Abs. 6 HG NRW sowie für das Verwenden der Aufnahmen Art. 6 Abs. 1 S. 1 </a:t>
                      </a:r>
                      <a:r>
                        <a:rPr lang="de-DE" sz="1400" dirty="0" err="1">
                          <a:solidFill>
                            <a:srgbClr val="FF0000"/>
                          </a:solidFill>
                          <a:effectLst/>
                          <a:latin typeface="+mn-lt"/>
                          <a:ea typeface="Calibri" panose="020F0502020204030204" pitchFamily="34" charset="0"/>
                          <a:cs typeface="Times New Roman" panose="02020603050405020304" pitchFamily="18" charset="0"/>
                        </a:rPr>
                        <a:t>lit</a:t>
                      </a:r>
                      <a:r>
                        <a:rPr lang="de-DE" sz="1400" dirty="0">
                          <a:solidFill>
                            <a:srgbClr val="FF0000"/>
                          </a:solidFill>
                          <a:effectLst/>
                          <a:latin typeface="+mn-lt"/>
                          <a:ea typeface="Calibri" panose="020F0502020204030204" pitchFamily="34" charset="0"/>
                          <a:cs typeface="Times New Roman" panose="02020603050405020304" pitchFamily="18" charset="0"/>
                        </a:rPr>
                        <a:t>. e), Abs. 3 DS-GVO, § 3 Abs. 1 DSG NRW, i. V. m. § 8 Abs. 6 HG NRW bzw. § 23 KUG.</a:t>
                      </a:r>
                    </a:p>
                    <a:p>
                      <a:pPr algn="l">
                        <a:lnSpc>
                          <a:spcPct val="107000"/>
                        </a:lnSpc>
                        <a:spcAft>
                          <a:spcPts val="0"/>
                        </a:spcAft>
                      </a:pPr>
                      <a:r>
                        <a:rPr lang="de-DE" sz="1400" dirty="0">
                          <a:solidFill>
                            <a:srgbClr val="FF0000"/>
                          </a:solidFill>
                          <a:effectLst/>
                          <a:latin typeface="+mn-lt"/>
                          <a:ea typeface="Calibri" panose="020F0502020204030204" pitchFamily="34" charset="0"/>
                          <a:cs typeface="Times New Roman" panose="02020603050405020304" pitchFamily="18" charset="0"/>
                        </a:rPr>
                        <a:t>Für Aufnahmen, bei denen Personen im Vordergrund stehen, greift für das Anfertigen der Aufnahmen Art. 6 Abs. 1 S. 1 </a:t>
                      </a:r>
                      <a:r>
                        <a:rPr lang="de-DE" sz="1400" dirty="0" err="1">
                          <a:solidFill>
                            <a:srgbClr val="FF0000"/>
                          </a:solidFill>
                          <a:effectLst/>
                          <a:latin typeface="+mn-lt"/>
                          <a:ea typeface="Calibri" panose="020F0502020204030204" pitchFamily="34" charset="0"/>
                          <a:cs typeface="Times New Roman" panose="02020603050405020304" pitchFamily="18" charset="0"/>
                        </a:rPr>
                        <a:t>lit</a:t>
                      </a:r>
                      <a:r>
                        <a:rPr lang="de-DE" sz="1400" dirty="0">
                          <a:solidFill>
                            <a:srgbClr val="FF0000"/>
                          </a:solidFill>
                          <a:effectLst/>
                          <a:latin typeface="+mn-lt"/>
                          <a:ea typeface="Calibri" panose="020F0502020204030204" pitchFamily="34" charset="0"/>
                          <a:cs typeface="Times New Roman" panose="02020603050405020304" pitchFamily="18" charset="0"/>
                        </a:rPr>
                        <a:t>. a) DS-GVO sowie für das Verwenden der Aufnahmen Art. 6 Abs. 1 S. 1 </a:t>
                      </a:r>
                      <a:r>
                        <a:rPr lang="de-DE" sz="1400" dirty="0" err="1">
                          <a:solidFill>
                            <a:srgbClr val="FF0000"/>
                          </a:solidFill>
                          <a:effectLst/>
                          <a:latin typeface="+mn-lt"/>
                          <a:ea typeface="Calibri" panose="020F0502020204030204" pitchFamily="34" charset="0"/>
                          <a:cs typeface="Times New Roman" panose="02020603050405020304" pitchFamily="18" charset="0"/>
                        </a:rPr>
                        <a:t>lit</a:t>
                      </a:r>
                      <a:r>
                        <a:rPr lang="de-DE" sz="1400" dirty="0">
                          <a:solidFill>
                            <a:srgbClr val="FF0000"/>
                          </a:solidFill>
                          <a:effectLst/>
                          <a:latin typeface="+mn-lt"/>
                          <a:ea typeface="Calibri" panose="020F0502020204030204" pitchFamily="34" charset="0"/>
                          <a:cs typeface="Times New Roman" panose="02020603050405020304" pitchFamily="18" charset="0"/>
                        </a:rPr>
                        <a:t>. a) DS-GVO bzw. § 22 KUG. In allen Fällen greift ggf. Art. 88 DS-GVO </a:t>
                      </a:r>
                      <a:r>
                        <a:rPr lang="de-DE" sz="1400" dirty="0" err="1">
                          <a:solidFill>
                            <a:srgbClr val="FF0000"/>
                          </a:solidFill>
                          <a:effectLst/>
                          <a:latin typeface="+mn-lt"/>
                          <a:ea typeface="Calibri" panose="020F0502020204030204" pitchFamily="34" charset="0"/>
                          <a:cs typeface="Times New Roman" panose="02020603050405020304" pitchFamily="18" charset="0"/>
                        </a:rPr>
                        <a:t>i.V.m</a:t>
                      </a:r>
                      <a:r>
                        <a:rPr lang="de-DE" sz="1400" dirty="0">
                          <a:solidFill>
                            <a:srgbClr val="FF0000"/>
                          </a:solidFill>
                          <a:effectLst/>
                          <a:latin typeface="+mn-lt"/>
                          <a:ea typeface="Calibri" panose="020F0502020204030204" pitchFamily="34" charset="0"/>
                          <a:cs typeface="Times New Roman" panose="02020603050405020304" pitchFamily="18" charset="0"/>
                        </a:rPr>
                        <a:t>. </a:t>
                      </a:r>
                      <a:br>
                        <a:rPr lang="de-DE" sz="1400" dirty="0">
                          <a:solidFill>
                            <a:srgbClr val="FF0000"/>
                          </a:solidFill>
                          <a:effectLst/>
                          <a:latin typeface="+mn-lt"/>
                          <a:ea typeface="Calibri" panose="020F0502020204030204" pitchFamily="34" charset="0"/>
                          <a:cs typeface="Times New Roman" panose="02020603050405020304" pitchFamily="18" charset="0"/>
                        </a:rPr>
                      </a:br>
                      <a:r>
                        <a:rPr lang="de-DE" sz="1400" dirty="0">
                          <a:solidFill>
                            <a:srgbClr val="FF0000"/>
                          </a:solidFill>
                          <a:effectLst/>
                          <a:latin typeface="+mn-lt"/>
                          <a:ea typeface="Calibri" panose="020F0502020204030204" pitchFamily="34" charset="0"/>
                          <a:cs typeface="Times New Roman" panose="02020603050405020304" pitchFamily="18" charset="0"/>
                        </a:rPr>
                        <a:t>§ 18 Abs. 1 DSG NRW (Verarbeitung von Beschäftigtendaten)</a:t>
                      </a: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03603482"/>
                  </a:ext>
                </a:extLst>
              </a:tr>
              <a:tr h="666061">
                <a:tc>
                  <a:txBody>
                    <a:bodyPr/>
                    <a:lstStyle/>
                    <a:p>
                      <a:pPr algn="l">
                        <a:lnSpc>
                          <a:spcPct val="107000"/>
                        </a:lnSpc>
                        <a:spcAft>
                          <a:spcPts val="0"/>
                        </a:spcAft>
                      </a:pPr>
                      <a:r>
                        <a:rPr lang="de-DE" sz="1400" b="1" dirty="0">
                          <a:effectLst/>
                          <a:latin typeface="+mn-lt"/>
                          <a:ea typeface="Calibri" panose="020F0502020204030204" pitchFamily="34" charset="0"/>
                          <a:cs typeface="Times New Roman" panose="02020603050405020304" pitchFamily="18" charset="0"/>
                        </a:rPr>
                        <a:t>Empfänger der personenbezogenen Daten</a:t>
                      </a:r>
                      <a:endParaRPr lang="de-DE" sz="1400" dirty="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de-DE" sz="1400" b="1" dirty="0">
                          <a:solidFill>
                            <a:srgbClr val="FF0000"/>
                          </a:solidFill>
                          <a:effectLst/>
                          <a:latin typeface="+mn-lt"/>
                          <a:ea typeface="Calibri" panose="020F0502020204030204" pitchFamily="34" charset="0"/>
                          <a:cs typeface="Times New Roman" panose="02020603050405020304" pitchFamily="18" charset="0"/>
                        </a:rPr>
                        <a:t>Beispiel:</a:t>
                      </a:r>
                      <a:r>
                        <a:rPr lang="de-DE" sz="1400" dirty="0">
                          <a:solidFill>
                            <a:srgbClr val="FF0000"/>
                          </a:solidFill>
                          <a:effectLst/>
                          <a:latin typeface="+mn-lt"/>
                          <a:ea typeface="Calibri" panose="020F0502020204030204" pitchFamily="34" charset="0"/>
                          <a:cs typeface="Times New Roman" panose="02020603050405020304" pitchFamily="18" charset="0"/>
                        </a:rPr>
                        <a:t> Wir veröffentlichen Ihre Aufnahmen in Print- und Onlinemedien der Universität Paderborn. Außerdem übermitteln wir Aufnahmen an die örtliche Presse und wir veröffentlichen Aufnahmen über die Fanpage von Facebook, Instagram und Twitter </a:t>
                      </a: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7939980"/>
                  </a:ext>
                </a:extLst>
              </a:tr>
              <a:tr h="1349484">
                <a:tc>
                  <a:txBody>
                    <a:bodyPr/>
                    <a:lstStyle/>
                    <a:p>
                      <a:pPr algn="l">
                        <a:lnSpc>
                          <a:spcPct val="107000"/>
                        </a:lnSpc>
                        <a:spcAft>
                          <a:spcPts val="0"/>
                        </a:spcAft>
                      </a:pPr>
                      <a:r>
                        <a:rPr lang="de-DE" sz="1400" b="1">
                          <a:effectLst/>
                          <a:latin typeface="+mn-lt"/>
                          <a:ea typeface="Calibri" panose="020F0502020204030204" pitchFamily="34" charset="0"/>
                          <a:cs typeface="Times New Roman" panose="02020603050405020304" pitchFamily="18" charset="0"/>
                        </a:rPr>
                        <a:t>Speicherdauer der personenbezogenen Daten</a:t>
                      </a:r>
                      <a:endParaRPr lang="de-DE" sz="140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de-DE" sz="1400" dirty="0">
                          <a:effectLst/>
                          <a:latin typeface="+mn-lt"/>
                          <a:ea typeface="Calibri" panose="020F0502020204030204" pitchFamily="34" charset="0"/>
                          <a:cs typeface="Times New Roman" panose="02020603050405020304" pitchFamily="18" charset="0"/>
                        </a:rPr>
                        <a:t>Die Speicherung erfolgt zweckgebunden. </a:t>
                      </a:r>
                    </a:p>
                    <a:p>
                      <a:pPr algn="l">
                        <a:lnSpc>
                          <a:spcPct val="107000"/>
                        </a:lnSpc>
                        <a:spcAft>
                          <a:spcPts val="0"/>
                        </a:spcAft>
                      </a:pPr>
                      <a:r>
                        <a:rPr lang="de-DE" sz="1400" b="1" dirty="0">
                          <a:solidFill>
                            <a:srgbClr val="FF0000"/>
                          </a:solidFill>
                          <a:effectLst/>
                          <a:latin typeface="+mn-lt"/>
                          <a:ea typeface="Calibri" panose="020F0502020204030204" pitchFamily="34" charset="0"/>
                          <a:cs typeface="Times New Roman" panose="02020603050405020304" pitchFamily="18" charset="0"/>
                        </a:rPr>
                        <a:t>Beispiel:</a:t>
                      </a:r>
                      <a:r>
                        <a:rPr lang="de-DE" sz="1400" dirty="0">
                          <a:solidFill>
                            <a:srgbClr val="FF0000"/>
                          </a:solidFill>
                          <a:effectLst/>
                          <a:latin typeface="+mn-lt"/>
                          <a:ea typeface="Calibri" panose="020F0502020204030204" pitchFamily="34" charset="0"/>
                          <a:cs typeface="Times New Roman" panose="02020603050405020304" pitchFamily="18" charset="0"/>
                        </a:rPr>
                        <a:t> Aufnahmen von der Veranstaltung werden für (XY) Monate/Jahre aufbewahrt.</a:t>
                      </a:r>
                    </a:p>
                    <a:p>
                      <a:pPr algn="l">
                        <a:lnSpc>
                          <a:spcPct val="107000"/>
                        </a:lnSpc>
                        <a:spcAft>
                          <a:spcPts val="0"/>
                        </a:spcAft>
                      </a:pPr>
                      <a:r>
                        <a:rPr lang="de-DE" sz="1400" b="1" dirty="0">
                          <a:solidFill>
                            <a:srgbClr val="FF0000"/>
                          </a:solidFill>
                          <a:effectLst/>
                          <a:latin typeface="+mn-lt"/>
                          <a:ea typeface="Calibri" panose="020F0502020204030204" pitchFamily="34" charset="0"/>
                          <a:cs typeface="Times New Roman" panose="02020603050405020304" pitchFamily="18" charset="0"/>
                        </a:rPr>
                        <a:t>Beispiel</a:t>
                      </a:r>
                      <a:r>
                        <a:rPr lang="de-DE" sz="1400" dirty="0">
                          <a:solidFill>
                            <a:srgbClr val="FF0000"/>
                          </a:solidFill>
                          <a:effectLst/>
                          <a:latin typeface="+mn-lt"/>
                          <a:ea typeface="Calibri" panose="020F0502020204030204" pitchFamily="34" charset="0"/>
                          <a:cs typeface="Times New Roman" panose="02020603050405020304" pitchFamily="18" charset="0"/>
                        </a:rPr>
                        <a:t>: Veröffentlichungen auf der Fanpage (XY) werden nach (XY) Monaten/Jahren gelöscht/bis auf Widerruf vorgehalten.</a:t>
                      </a:r>
                    </a:p>
                    <a:p>
                      <a:pPr algn="l">
                        <a:lnSpc>
                          <a:spcPct val="107000"/>
                        </a:lnSpc>
                        <a:spcAft>
                          <a:spcPts val="0"/>
                        </a:spcAft>
                      </a:pPr>
                      <a:r>
                        <a:rPr lang="de-DE" sz="1400" dirty="0">
                          <a:effectLst/>
                          <a:latin typeface="+mn-lt"/>
                          <a:ea typeface="Calibri" panose="020F0502020204030204" pitchFamily="34" charset="0"/>
                          <a:cs typeface="Times New Roman" panose="02020603050405020304" pitchFamily="18" charset="0"/>
                        </a:rPr>
                        <a:t>Gegebenenfalls werden die Unterlagen vom Universitätsarchiv übernommen und dort in der Regel unbegrenzt aufbewahrt. </a:t>
                      </a: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15266470"/>
                  </a:ext>
                </a:extLst>
              </a:tr>
              <a:tr h="438253">
                <a:tc>
                  <a:txBody>
                    <a:bodyPr/>
                    <a:lstStyle/>
                    <a:p>
                      <a:pPr algn="l">
                        <a:lnSpc>
                          <a:spcPct val="107000"/>
                        </a:lnSpc>
                        <a:spcAft>
                          <a:spcPts val="0"/>
                        </a:spcAft>
                      </a:pPr>
                      <a:r>
                        <a:rPr lang="de-DE" sz="1400" b="1">
                          <a:effectLst/>
                          <a:latin typeface="+mn-lt"/>
                          <a:ea typeface="Calibri" panose="020F0502020204030204" pitchFamily="34" charset="0"/>
                          <a:cs typeface="Times New Roman" panose="02020603050405020304" pitchFamily="18" charset="0"/>
                        </a:rPr>
                        <a:t>Betroffenenrechte</a:t>
                      </a:r>
                      <a:endParaRPr lang="de-DE" sz="140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de-DE" sz="1400" dirty="0">
                          <a:effectLst/>
                          <a:latin typeface="+mn-lt"/>
                          <a:ea typeface="Calibri" panose="020F0502020204030204" pitchFamily="34" charset="0"/>
                          <a:cs typeface="Times New Roman" panose="02020603050405020304" pitchFamily="18" charset="0"/>
                        </a:rPr>
                        <a:t>Sie haben das Recht auf Auskunft, Berichtigung, Löschung oder auf Einschränkung Ihrer Daten sowie auf Datenübertragbarkeit nach Maßgabe der Art. 12 ff. der DS-GVO.</a:t>
                      </a: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82432049"/>
                  </a:ext>
                </a:extLst>
              </a:tr>
              <a:tr h="893869">
                <a:tc>
                  <a:txBody>
                    <a:bodyPr/>
                    <a:lstStyle/>
                    <a:p>
                      <a:pPr algn="l">
                        <a:lnSpc>
                          <a:spcPct val="107000"/>
                        </a:lnSpc>
                        <a:spcAft>
                          <a:spcPts val="0"/>
                        </a:spcAft>
                      </a:pPr>
                      <a:r>
                        <a:rPr lang="de-DE" sz="1400" b="1">
                          <a:effectLst/>
                          <a:latin typeface="+mn-lt"/>
                          <a:ea typeface="Calibri" panose="020F0502020204030204" pitchFamily="34" charset="0"/>
                          <a:cs typeface="Times New Roman" panose="02020603050405020304" pitchFamily="18" charset="0"/>
                        </a:rPr>
                        <a:t>Beschwerderecht</a:t>
                      </a:r>
                      <a:endParaRPr lang="de-DE" sz="140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de-DE" sz="1400" dirty="0">
                          <a:effectLst/>
                          <a:latin typeface="+mn-lt"/>
                          <a:ea typeface="Calibri" panose="020F0502020204030204" pitchFamily="34" charset="0"/>
                          <a:cs typeface="Times New Roman" panose="02020603050405020304" pitchFamily="18" charset="0"/>
                        </a:rPr>
                        <a:t>Sie können sich bei der Aufsichtsbehörde beschweren, zum Beispiel bei der für die Universität Paderborn zuständigen Landesbeauftragten für Datenschutz und Informationsfreiheit Nordrhein-Westfalen, Kavalleriestr. 2-4, 40213 Düsseldorf, Telefon: 0211/38424-0, E-Mail: </a:t>
                      </a:r>
                      <a:r>
                        <a:rPr lang="de-DE" sz="1400" b="0" u="sng" kern="1200" dirty="0">
                          <a:solidFill>
                            <a:srgbClr val="50AAD6"/>
                          </a:solidFill>
                          <a:effectLst/>
                          <a:latin typeface="+mn-lt"/>
                          <a:ea typeface="+mn-ea"/>
                          <a:cs typeface="Times New Roman" panose="02020603050405020304" pitchFamily="18" charset="0"/>
                          <a:hlinkClick r:id="rId5">
                            <a:extLst>
                              <a:ext uri="{A12FA001-AC4F-418D-AE19-62706E023703}">
                                <ahyp:hlinkClr xmlns:ahyp="http://schemas.microsoft.com/office/drawing/2018/hyperlinkcolor" val="tx"/>
                              </a:ext>
                            </a:extLst>
                          </a:hlinkClick>
                        </a:rPr>
                        <a:t>poststelle@ldi.nrw.de</a:t>
                      </a:r>
                      <a:endParaRPr lang="de-DE" sz="1400" b="0" u="sng" kern="1200" dirty="0">
                        <a:solidFill>
                          <a:srgbClr val="50AAD6"/>
                        </a:solidFill>
                        <a:effectLst/>
                        <a:latin typeface="+mn-lt"/>
                        <a:ea typeface="+mn-ea"/>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29457568"/>
                  </a:ext>
                </a:extLst>
              </a:tr>
              <a:tr h="893869">
                <a:tc>
                  <a:txBody>
                    <a:bodyPr/>
                    <a:lstStyle/>
                    <a:p>
                      <a:pPr algn="l">
                        <a:lnSpc>
                          <a:spcPct val="107000"/>
                        </a:lnSpc>
                        <a:spcAft>
                          <a:spcPts val="0"/>
                        </a:spcAft>
                      </a:pPr>
                      <a:r>
                        <a:rPr lang="de-DE" sz="1400" b="1" dirty="0">
                          <a:effectLst/>
                          <a:latin typeface="+mn-lt"/>
                          <a:ea typeface="Calibri" panose="020F0502020204030204" pitchFamily="34" charset="0"/>
                          <a:cs typeface="Times New Roman" panose="02020603050405020304" pitchFamily="18" charset="0"/>
                        </a:rPr>
                        <a:t>Widerspruch und Widerruf</a:t>
                      </a:r>
                      <a:endParaRPr lang="de-DE" sz="1400" dirty="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lnSpc>
                          <a:spcPct val="107000"/>
                        </a:lnSpc>
                        <a:spcAft>
                          <a:spcPts val="0"/>
                        </a:spcAft>
                      </a:pPr>
                      <a:r>
                        <a:rPr lang="de-DE" sz="1400" dirty="0">
                          <a:effectLst/>
                          <a:latin typeface="+mn-lt"/>
                          <a:ea typeface="Calibri" panose="020F0502020204030204" pitchFamily="34" charset="0"/>
                          <a:cs typeface="Times New Roman" panose="02020603050405020304" pitchFamily="18" charset="0"/>
                        </a:rPr>
                        <a:t>Eine etwa erteilte Einwilligung können Sie nach Maßgabe des Art. 7 Abs. 3 DS-GVO widerrufen. Sie haben das Recht auf Widerspruch nach Maßgabe des Art. 21-DS-GVO, § 14 DSG NRW gegen die Anfertigung und Verwendung der Aufnahmen, die für die Öffentlichkeitsarbeit erforderlich sind</a:t>
                      </a: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0077820"/>
                  </a:ext>
                </a:extLst>
              </a:tr>
              <a:tr h="893806">
                <a:tc>
                  <a:txBody>
                    <a:bodyPr/>
                    <a:lstStyle/>
                    <a:p>
                      <a:pPr algn="l">
                        <a:lnSpc>
                          <a:spcPct val="107000"/>
                        </a:lnSpc>
                        <a:spcAft>
                          <a:spcPts val="0"/>
                        </a:spcAft>
                      </a:pPr>
                      <a:endParaRPr lang="de-DE" sz="1400" dirty="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2015870" rtl="0" eaLnBrk="1" fontAlgn="auto" latinLnBrk="0" hangingPunct="1">
                        <a:lnSpc>
                          <a:spcPct val="107000"/>
                        </a:lnSpc>
                        <a:spcBef>
                          <a:spcPts val="0"/>
                        </a:spcBef>
                        <a:spcAft>
                          <a:spcPts val="0"/>
                        </a:spcAft>
                        <a:buClrTx/>
                        <a:buSzTx/>
                        <a:buFontTx/>
                        <a:buNone/>
                        <a:tabLst/>
                        <a:defRPr/>
                      </a:pPr>
                      <a:r>
                        <a:rPr lang="de-DE" sz="1400" dirty="0"/>
                        <a:t>Ausführliche Datenschutzinformationen erhalten Sie hier: </a:t>
                      </a:r>
                      <a:br>
                        <a:rPr lang="de-DE" sz="1400" dirty="0"/>
                      </a:br>
                      <a:r>
                        <a:rPr lang="de-DE" sz="1400" b="1" dirty="0">
                          <a:solidFill>
                            <a:srgbClr val="FF0000"/>
                          </a:solidFill>
                        </a:rPr>
                        <a:t>[Ort der Papierauslage] </a:t>
                      </a:r>
                    </a:p>
                    <a:p>
                      <a:pPr marL="0" marR="0" lvl="0" indent="0" algn="l" defTabSz="2015870" rtl="0" eaLnBrk="1" fontAlgn="auto" latinLnBrk="0" hangingPunct="1">
                        <a:lnSpc>
                          <a:spcPct val="107000"/>
                        </a:lnSpc>
                        <a:spcBef>
                          <a:spcPts val="0"/>
                        </a:spcBef>
                        <a:spcAft>
                          <a:spcPts val="0"/>
                        </a:spcAft>
                        <a:buClrTx/>
                        <a:buSzTx/>
                        <a:buFontTx/>
                        <a:buNone/>
                        <a:tabLst/>
                        <a:defRPr/>
                      </a:pPr>
                      <a:r>
                        <a:rPr lang="de-DE" sz="1400" dirty="0">
                          <a:solidFill>
                            <a:srgbClr val="FF0000"/>
                          </a:solidFill>
                        </a:rPr>
                        <a:t>und/oder unter diesem Link / nebenstehendem QR-Code:</a:t>
                      </a:r>
                    </a:p>
                    <a:p>
                      <a:pPr marL="0" marR="0" lvl="0" indent="0" algn="l" defTabSz="2015870" rtl="0" eaLnBrk="1" fontAlgn="auto" latinLnBrk="0" hangingPunct="1">
                        <a:lnSpc>
                          <a:spcPct val="107000"/>
                        </a:lnSpc>
                        <a:spcBef>
                          <a:spcPts val="0"/>
                        </a:spcBef>
                        <a:spcAft>
                          <a:spcPts val="0"/>
                        </a:spcAft>
                        <a:buClrTx/>
                        <a:buSzTx/>
                        <a:buFontTx/>
                        <a:buNone/>
                        <a:tabLst/>
                        <a:defRPr/>
                      </a:pPr>
                      <a:r>
                        <a:rPr lang="de-DE" sz="1400" b="1" dirty="0">
                          <a:solidFill>
                            <a:srgbClr val="FF0000"/>
                          </a:solidFill>
                        </a:rPr>
                        <a:t>[Link/und ggf. QR-Code]</a:t>
                      </a:r>
                      <a:endParaRPr lang="de-DE" sz="1400" dirty="0">
                        <a:effectLst/>
                        <a:latin typeface="+mn-lt"/>
                        <a:ea typeface="Calibri" panose="020F0502020204030204" pitchFamily="34" charset="0"/>
                        <a:cs typeface="Times New Roman" panose="02020603050405020304" pitchFamily="18" charset="0"/>
                      </a:endParaRPr>
                    </a:p>
                  </a:txBody>
                  <a:tcPr marL="137160" marR="137160" marT="137160" marB="137160">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73877047"/>
                  </a:ext>
                </a:extLst>
              </a:tr>
            </a:tbl>
          </a:graphicData>
        </a:graphic>
      </p:graphicFrame>
      <p:sp>
        <p:nvSpPr>
          <p:cNvPr id="2" name="Vertikaler Textplatzhalter 1">
            <a:extLst>
              <a:ext uri="{FF2B5EF4-FFF2-40B4-BE49-F238E27FC236}">
                <a16:creationId xmlns:a16="http://schemas.microsoft.com/office/drawing/2014/main" id="{AD69B532-B6BA-4185-8D04-BBD5489C77AB}"/>
              </a:ext>
            </a:extLst>
          </p:cNvPr>
          <p:cNvSpPr>
            <a:spLocks noGrp="1"/>
          </p:cNvSpPr>
          <p:nvPr>
            <p:ph type="body" orient="vert" idx="1"/>
          </p:nvPr>
        </p:nvSpPr>
        <p:spPr>
          <a:xfrm>
            <a:off x="0" y="2469073"/>
            <a:ext cx="6623222" cy="391567"/>
          </a:xfrm>
        </p:spPr>
        <p:txBody>
          <a:bodyPr/>
          <a:lstStyle/>
          <a:p>
            <a:r>
              <a:rPr lang="de-DE" dirty="0"/>
              <a:t>Art. 13 Datenschutz-Grundverordnung (DS-GVO)</a:t>
            </a:r>
          </a:p>
        </p:txBody>
      </p:sp>
      <p:sp>
        <p:nvSpPr>
          <p:cNvPr id="4" name="Vertikaler Textplatzhalter 3">
            <a:extLst>
              <a:ext uri="{FF2B5EF4-FFF2-40B4-BE49-F238E27FC236}">
                <a16:creationId xmlns:a16="http://schemas.microsoft.com/office/drawing/2014/main" id="{73B19C7B-EC14-4BFB-A8C3-402A454A2351}"/>
              </a:ext>
            </a:extLst>
          </p:cNvPr>
          <p:cNvSpPr>
            <a:spLocks noGrp="1"/>
          </p:cNvSpPr>
          <p:nvPr>
            <p:ph type="body" orient="vert" idx="23"/>
          </p:nvPr>
        </p:nvSpPr>
        <p:spPr>
          <a:xfrm>
            <a:off x="0" y="2009371"/>
            <a:ext cx="5881816" cy="391567"/>
          </a:xfrm>
        </p:spPr>
        <p:txBody>
          <a:bodyPr/>
          <a:lstStyle/>
          <a:p>
            <a:r>
              <a:rPr lang="de-DE" dirty="0"/>
              <a:t>Datenschutzinformationen gemäß</a:t>
            </a:r>
          </a:p>
        </p:txBody>
      </p:sp>
      <p:sp>
        <p:nvSpPr>
          <p:cNvPr id="14" name="Bildplatzhalter 13">
            <a:extLst>
              <a:ext uri="{FF2B5EF4-FFF2-40B4-BE49-F238E27FC236}">
                <a16:creationId xmlns:a16="http://schemas.microsoft.com/office/drawing/2014/main" id="{53AF8F40-DB2B-4654-A5A3-8253521E028F}"/>
              </a:ext>
            </a:extLst>
          </p:cNvPr>
          <p:cNvSpPr>
            <a:spLocks noGrp="1"/>
          </p:cNvSpPr>
          <p:nvPr>
            <p:ph type="pic" sz="quarter" idx="24"/>
          </p:nvPr>
        </p:nvSpPr>
        <p:spPr>
          <a:xfrm>
            <a:off x="8875315" y="13519335"/>
            <a:ext cx="1080000" cy="1080000"/>
          </a:xfrm>
        </p:spPr>
      </p:sp>
    </p:spTree>
    <p:extLst>
      <p:ext uri="{BB962C8B-B14F-4D97-AF65-F5344CB8AC3E}">
        <p14:creationId xmlns:p14="http://schemas.microsoft.com/office/powerpoint/2010/main" val="2804548003"/>
      </p:ext>
    </p:extLst>
  </p:cSld>
  <p:clrMapOvr>
    <a:masterClrMapping/>
  </p:clrMapOvr>
</p:sld>
</file>

<file path=ppt/theme/theme1.xml><?xml version="1.0" encoding="utf-8"?>
<a:theme xmlns:a="http://schemas.openxmlformats.org/drawingml/2006/main" name="PLAKAT A4 UNIVERSITÄT PADERBORN">
  <a:themeElements>
    <a:clrScheme name="UNIVERSITÄT PADERBORN PLAKAT">
      <a:dk1>
        <a:srgbClr val="555555"/>
      </a:dk1>
      <a:lt1>
        <a:sysClr val="window" lastClr="FFFFFF"/>
      </a:lt1>
      <a:dk2>
        <a:srgbClr val="00205B"/>
      </a:dk2>
      <a:lt2>
        <a:srgbClr val="C7C9C7"/>
      </a:lt2>
      <a:accent1>
        <a:srgbClr val="18B0E2"/>
      </a:accent1>
      <a:accent2>
        <a:srgbClr val="D73367"/>
      </a:accent2>
      <a:accent3>
        <a:srgbClr val="007FB9"/>
      </a:accent3>
      <a:accent4>
        <a:srgbClr val="A4C424"/>
      </a:accent4>
      <a:accent5>
        <a:srgbClr val="F29512"/>
      </a:accent5>
      <a:accent6>
        <a:srgbClr val="A93983"/>
      </a:accent6>
      <a:hlink>
        <a:srgbClr val="00205B"/>
      </a:hlink>
      <a:folHlink>
        <a:srgbClr val="00205B"/>
      </a:folHlink>
    </a:clrScheme>
    <a:fontScheme name="UNIVERSITÄT PADERBORN PLAKAT">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lakat_UPB_A3_02.potx" id="{1B02CBFF-9BAD-456D-9E22-29383B72323F}" vid="{DA5B983A-FC66-4745-A52B-C3E558A3D6A5}"/>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Plakat_UPB_A3_02</Template>
  <TotalTime>0</TotalTime>
  <Words>728</Words>
  <Application>Microsoft Office PowerPoint</Application>
  <PresentationFormat>Benutzerdefiniert</PresentationFormat>
  <Paragraphs>41</Paragraphs>
  <Slides>2</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vt:i4>
      </vt:variant>
    </vt:vector>
  </HeadingPairs>
  <TitlesOfParts>
    <vt:vector size="7" baseType="lpstr">
      <vt:lpstr>Arial</vt:lpstr>
      <vt:lpstr>Arial Narrow</vt:lpstr>
      <vt:lpstr>Calibri</vt:lpstr>
      <vt:lpstr>Times New Roman</vt:lpstr>
      <vt:lpstr>PLAKAT A4 UNIVERSITÄT PADERBORN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 DER OFFENEN TÜR</dc:title>
  <dc:creator>Cramer, Christina</dc:creator>
  <cp:lastModifiedBy>Linda Hagemann</cp:lastModifiedBy>
  <cp:revision>49</cp:revision>
  <dcterms:created xsi:type="dcterms:W3CDTF">2018-04-18T12:40:00Z</dcterms:created>
  <dcterms:modified xsi:type="dcterms:W3CDTF">2022-07-12T07:59:22Z</dcterms:modified>
</cp:coreProperties>
</file>