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4"/>
  </p:sldMasterIdLst>
  <p:notesMasterIdLst>
    <p:notesMasterId r:id="rId6"/>
  </p:notesMasterIdLst>
  <p:handoutMasterIdLst>
    <p:handoutMasterId r:id="rId7"/>
  </p:handoutMasterIdLst>
  <p:sldIdLst>
    <p:sldId id="256" r:id="rId5"/>
  </p:sldIdLst>
  <p:sldSz cx="21383625" cy="30275213"/>
  <p:notesSz cx="6858000" cy="9144000"/>
  <p:defaultTextStyle>
    <a:defPPr>
      <a:defRPr lang="de-DE"/>
    </a:defPPr>
    <a:lvl1pPr marL="0" algn="l" defTabSz="2479493" rtl="0" eaLnBrk="1" latinLnBrk="0" hangingPunct="1">
      <a:defRPr sz="4881" kern="1200">
        <a:solidFill>
          <a:schemeClr val="tx1"/>
        </a:solidFill>
        <a:latin typeface="+mn-lt"/>
        <a:ea typeface="+mn-ea"/>
        <a:cs typeface="+mn-cs"/>
      </a:defRPr>
    </a:lvl1pPr>
    <a:lvl2pPr marL="1239746" algn="l" defTabSz="2479493" rtl="0" eaLnBrk="1" latinLnBrk="0" hangingPunct="1">
      <a:defRPr sz="4881" kern="1200">
        <a:solidFill>
          <a:schemeClr val="tx1"/>
        </a:solidFill>
        <a:latin typeface="+mn-lt"/>
        <a:ea typeface="+mn-ea"/>
        <a:cs typeface="+mn-cs"/>
      </a:defRPr>
    </a:lvl2pPr>
    <a:lvl3pPr marL="2479493" algn="l" defTabSz="2479493" rtl="0" eaLnBrk="1" latinLnBrk="0" hangingPunct="1">
      <a:defRPr sz="4881" kern="1200">
        <a:solidFill>
          <a:schemeClr val="tx1"/>
        </a:solidFill>
        <a:latin typeface="+mn-lt"/>
        <a:ea typeface="+mn-ea"/>
        <a:cs typeface="+mn-cs"/>
      </a:defRPr>
    </a:lvl3pPr>
    <a:lvl4pPr marL="3719238" algn="l" defTabSz="2479493" rtl="0" eaLnBrk="1" latinLnBrk="0" hangingPunct="1">
      <a:defRPr sz="4881" kern="1200">
        <a:solidFill>
          <a:schemeClr val="tx1"/>
        </a:solidFill>
        <a:latin typeface="+mn-lt"/>
        <a:ea typeface="+mn-ea"/>
        <a:cs typeface="+mn-cs"/>
      </a:defRPr>
    </a:lvl4pPr>
    <a:lvl5pPr marL="4958984" algn="l" defTabSz="2479493" rtl="0" eaLnBrk="1" latinLnBrk="0" hangingPunct="1">
      <a:defRPr sz="4881" kern="1200">
        <a:solidFill>
          <a:schemeClr val="tx1"/>
        </a:solidFill>
        <a:latin typeface="+mn-lt"/>
        <a:ea typeface="+mn-ea"/>
        <a:cs typeface="+mn-cs"/>
      </a:defRPr>
    </a:lvl5pPr>
    <a:lvl6pPr marL="6198731" algn="l" defTabSz="2479493" rtl="0" eaLnBrk="1" latinLnBrk="0" hangingPunct="1">
      <a:defRPr sz="4881" kern="1200">
        <a:solidFill>
          <a:schemeClr val="tx1"/>
        </a:solidFill>
        <a:latin typeface="+mn-lt"/>
        <a:ea typeface="+mn-ea"/>
        <a:cs typeface="+mn-cs"/>
      </a:defRPr>
    </a:lvl6pPr>
    <a:lvl7pPr marL="7438476" algn="l" defTabSz="2479493" rtl="0" eaLnBrk="1" latinLnBrk="0" hangingPunct="1">
      <a:defRPr sz="4881" kern="1200">
        <a:solidFill>
          <a:schemeClr val="tx1"/>
        </a:solidFill>
        <a:latin typeface="+mn-lt"/>
        <a:ea typeface="+mn-ea"/>
        <a:cs typeface="+mn-cs"/>
      </a:defRPr>
    </a:lvl7pPr>
    <a:lvl8pPr marL="8678223" algn="l" defTabSz="2479493" rtl="0" eaLnBrk="1" latinLnBrk="0" hangingPunct="1">
      <a:defRPr sz="4881" kern="1200">
        <a:solidFill>
          <a:schemeClr val="tx1"/>
        </a:solidFill>
        <a:latin typeface="+mn-lt"/>
        <a:ea typeface="+mn-ea"/>
        <a:cs typeface="+mn-cs"/>
      </a:defRPr>
    </a:lvl8pPr>
    <a:lvl9pPr marL="9917969" algn="l" defTabSz="2479493" rtl="0" eaLnBrk="1" latinLnBrk="0" hangingPunct="1">
      <a:defRPr sz="4881"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91D0"/>
    <a:srgbClr val="A7DCE9"/>
    <a:srgbClr val="E6E6E6"/>
    <a:srgbClr val="E9EC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DB}">
  <a:tblStyle styleId="{0817EA92-75D0-4044-A80A-286907CE0DDB}" styleName="UNIVERSITÄT PADERBORN / Tabelle">
    <a:wholeTbl>
      <a:tcTxStyle>
        <a:fontRef idx="minor">
          <a:prstClr val="black"/>
        </a:fontRef>
        <a:srgbClr val="000000"/>
      </a:tcTxStyle>
      <a:tcStyle>
        <a:tcBdr>
          <a:left>
            <a:ln w="12700" cmpd="sng">
              <a:solidFill>
                <a:srgbClr val="8B8DB0"/>
              </a:solidFill>
            </a:ln>
          </a:left>
          <a:right>
            <a:ln w="12700" cmpd="sng">
              <a:solidFill>
                <a:srgbClr val="8B8DB0"/>
              </a:solidFill>
            </a:ln>
          </a:right>
          <a:top>
            <a:ln w="12700" cmpd="sng">
              <a:solidFill>
                <a:srgbClr val="8B8DB0"/>
              </a:solidFill>
            </a:ln>
          </a:top>
          <a:bottom>
            <a:ln w="12700" cmpd="sng">
              <a:solidFill>
                <a:srgbClr val="8B8DB0"/>
              </a:solidFill>
            </a:ln>
          </a:bottom>
          <a:insideH>
            <a:ln w="12700" cmpd="sng">
              <a:solidFill>
                <a:srgbClr val="8B8DB0"/>
              </a:solidFill>
            </a:ln>
          </a:insideH>
          <a:insideV>
            <a:ln w="12700" cmpd="sng">
              <a:solidFill>
                <a:srgbClr val="8B8DB0"/>
              </a:solidFill>
            </a:ln>
          </a:insideV>
        </a:tcBdr>
        <a:fill>
          <a:solidFill>
            <a:srgbClr val="FFFFFF"/>
          </a:solidFill>
        </a:fill>
      </a:tcStyle>
    </a:wholeTbl>
    <a:band1H>
      <a:tcStyle>
        <a:tcBdr/>
        <a:fill>
          <a:solidFill>
            <a:schemeClr val="bg1"/>
          </a:solidFill>
        </a:fill>
      </a:tcStyle>
    </a:band1H>
    <a:band2H>
      <a:tcStyle>
        <a:tcBdr/>
        <a:fill>
          <a:solidFill>
            <a:schemeClr val="bg1"/>
          </a:solidFill>
        </a:fill>
      </a:tcStyle>
    </a:band2H>
    <a:firstCol>
      <a:tcTxStyle b="on">
        <a:fontRef idx="minor">
          <a:prstClr val="black"/>
        </a:fontRef>
        <a:srgbClr val="FFFFFF"/>
      </a:tcTxStyle>
      <a:tcStyle>
        <a:tcBdr>
          <a:insideH>
            <a:ln w="12700" cmpd="sng">
              <a:solidFill>
                <a:srgbClr val="FFFFFF"/>
              </a:solidFill>
            </a:ln>
          </a:insideH>
        </a:tcBdr>
        <a:fill>
          <a:solidFill>
            <a:srgbClr val="8B8DB0"/>
          </a:solidFill>
        </a:fill>
      </a:tcStyle>
    </a:firstCol>
    <a:firstRow>
      <a:tcTxStyle b="on">
        <a:fontRef idx="minor">
          <a:prstClr val="black"/>
        </a:fontRef>
        <a:srgbClr val="FFFFFF"/>
      </a:tcTxStyle>
      <a:tcStyle>
        <a:tcBdr>
          <a:left>
            <a:ln w="12700" cmpd="sng">
              <a:solidFill>
                <a:srgbClr val="181C62"/>
              </a:solidFill>
            </a:ln>
          </a:left>
          <a:right>
            <a:ln w="12700" cmpd="sng">
              <a:solidFill>
                <a:srgbClr val="181C62"/>
              </a:solidFill>
            </a:ln>
          </a:right>
          <a:top>
            <a:ln w="12700" cmpd="sng">
              <a:solidFill>
                <a:srgbClr val="181C62"/>
              </a:solidFill>
            </a:ln>
          </a:top>
          <a:bottom>
            <a:ln w="12700" cmpd="sng">
              <a:solidFill>
                <a:srgbClr val="181C62"/>
              </a:solidFill>
            </a:ln>
          </a:bottom>
          <a:insideV>
            <a:ln w="12700" cmpd="sng">
              <a:solidFill>
                <a:srgbClr val="FFFFFF"/>
              </a:solidFill>
            </a:ln>
          </a:insideV>
        </a:tcBdr>
        <a:fill>
          <a:solidFill>
            <a:srgbClr val="181C62"/>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95" autoAdjust="0"/>
    <p:restoredTop sz="94660"/>
  </p:normalViewPr>
  <p:slideViewPr>
    <p:cSldViewPr snapToGrid="0" showGuides="1">
      <p:cViewPr varScale="1">
        <p:scale>
          <a:sx n="25" d="100"/>
          <a:sy n="25" d="100"/>
        </p:scale>
        <p:origin x="3642" y="168"/>
      </p:cViewPr>
      <p:guideLst/>
    </p:cSldViewPr>
  </p:slideViewPr>
  <p:notesTextViewPr>
    <p:cViewPr>
      <p:scale>
        <a:sx n="1" d="1"/>
        <a:sy n="1" d="1"/>
      </p:scale>
      <p:origin x="0" y="0"/>
    </p:cViewPr>
  </p:notesTextViewPr>
  <p:notesViewPr>
    <p:cSldViewPr snapToGrid="0" showGuides="1">
      <p:cViewPr varScale="1">
        <p:scale>
          <a:sx n="66" d="100"/>
          <a:sy n="66" d="100"/>
        </p:scale>
        <p:origin x="2189"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FA4ECC7-90AF-BAE9-43DA-2F7004FCA4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BCD31125-ACB4-FC1D-A007-914E3924BBC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92696A-5AE8-40EC-BC01-DB37F3D39C99}" type="datetimeFigureOut">
              <a:rPr lang="de-DE" smtClean="0"/>
              <a:t>31.10.2025</a:t>
            </a:fld>
            <a:endParaRPr lang="de-DE"/>
          </a:p>
        </p:txBody>
      </p:sp>
      <p:sp>
        <p:nvSpPr>
          <p:cNvPr id="4" name="Fußzeilenplatzhalter 3">
            <a:extLst>
              <a:ext uri="{FF2B5EF4-FFF2-40B4-BE49-F238E27FC236}">
                <a16:creationId xmlns:a16="http://schemas.microsoft.com/office/drawing/2014/main" id="{766AE54B-6BE9-FB56-A609-FBC71A5771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296AEFE4-F1B9-CBE2-AF2B-92AC57F8D1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DF2E1D2-D314-4655-88AD-C1884D979CBA}" type="slidenum">
              <a:rPr lang="de-DE" smtClean="0"/>
              <a:t>‹Nr.›</a:t>
            </a:fld>
            <a:endParaRPr lang="de-DE"/>
          </a:p>
        </p:txBody>
      </p:sp>
    </p:spTree>
    <p:extLst>
      <p:ext uri="{BB962C8B-B14F-4D97-AF65-F5344CB8AC3E}">
        <p14:creationId xmlns:p14="http://schemas.microsoft.com/office/powerpoint/2010/main" val="386841368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734DC2-F4A3-487F-A853-E94100C7FD08}" type="datetimeFigureOut">
              <a:rPr lang="de-DE" smtClean="0"/>
              <a:t>31.10.2025</a:t>
            </a:fld>
            <a:endParaRPr lang="de-DE"/>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87C65E-FDFD-458B-8035-0633D3E759F3}" type="slidenum">
              <a:rPr lang="de-DE" smtClean="0"/>
              <a:t>‹Nr.›</a:t>
            </a:fld>
            <a:endParaRPr lang="de-DE"/>
          </a:p>
        </p:txBody>
      </p:sp>
    </p:spTree>
    <p:extLst>
      <p:ext uri="{BB962C8B-B14F-4D97-AF65-F5344CB8AC3E}">
        <p14:creationId xmlns:p14="http://schemas.microsoft.com/office/powerpoint/2010/main" val="62369153"/>
      </p:ext>
    </p:extLst>
  </p:cSld>
  <p:clrMap bg1="lt1" tx1="dk1" bg2="lt2" tx2="dk2" accent1="accent1" accent2="accent2" accent3="accent3" accent4="accent4" accent5="accent5" accent6="accent6" hlink="hlink" folHlink="folHlink"/>
  <p:notesStyle>
    <a:lvl1pPr marL="0" algn="l" defTabSz="2479493" rtl="0" eaLnBrk="1" latinLnBrk="0" hangingPunct="1">
      <a:defRPr sz="3255" kern="1200">
        <a:solidFill>
          <a:schemeClr val="tx1"/>
        </a:solidFill>
        <a:latin typeface="+mn-lt"/>
        <a:ea typeface="+mn-ea"/>
        <a:cs typeface="+mn-cs"/>
      </a:defRPr>
    </a:lvl1pPr>
    <a:lvl2pPr marL="1239746" algn="l" defTabSz="2479493" rtl="0" eaLnBrk="1" latinLnBrk="0" hangingPunct="1">
      <a:defRPr sz="3255" kern="1200">
        <a:solidFill>
          <a:schemeClr val="tx1"/>
        </a:solidFill>
        <a:latin typeface="+mn-lt"/>
        <a:ea typeface="+mn-ea"/>
        <a:cs typeface="+mn-cs"/>
      </a:defRPr>
    </a:lvl2pPr>
    <a:lvl3pPr marL="2479493" algn="l" defTabSz="2479493" rtl="0" eaLnBrk="1" latinLnBrk="0" hangingPunct="1">
      <a:defRPr sz="3255" kern="1200">
        <a:solidFill>
          <a:schemeClr val="tx1"/>
        </a:solidFill>
        <a:latin typeface="+mn-lt"/>
        <a:ea typeface="+mn-ea"/>
        <a:cs typeface="+mn-cs"/>
      </a:defRPr>
    </a:lvl3pPr>
    <a:lvl4pPr marL="3719238" algn="l" defTabSz="2479493" rtl="0" eaLnBrk="1" latinLnBrk="0" hangingPunct="1">
      <a:defRPr sz="3255" kern="1200">
        <a:solidFill>
          <a:schemeClr val="tx1"/>
        </a:solidFill>
        <a:latin typeface="+mn-lt"/>
        <a:ea typeface="+mn-ea"/>
        <a:cs typeface="+mn-cs"/>
      </a:defRPr>
    </a:lvl4pPr>
    <a:lvl5pPr marL="4958984" algn="l" defTabSz="2479493" rtl="0" eaLnBrk="1" latinLnBrk="0" hangingPunct="1">
      <a:defRPr sz="3255" kern="1200">
        <a:solidFill>
          <a:schemeClr val="tx1"/>
        </a:solidFill>
        <a:latin typeface="+mn-lt"/>
        <a:ea typeface="+mn-ea"/>
        <a:cs typeface="+mn-cs"/>
      </a:defRPr>
    </a:lvl5pPr>
    <a:lvl6pPr marL="6198731" algn="l" defTabSz="2479493" rtl="0" eaLnBrk="1" latinLnBrk="0" hangingPunct="1">
      <a:defRPr sz="3255" kern="1200">
        <a:solidFill>
          <a:schemeClr val="tx1"/>
        </a:solidFill>
        <a:latin typeface="+mn-lt"/>
        <a:ea typeface="+mn-ea"/>
        <a:cs typeface="+mn-cs"/>
      </a:defRPr>
    </a:lvl6pPr>
    <a:lvl7pPr marL="7438476" algn="l" defTabSz="2479493" rtl="0" eaLnBrk="1" latinLnBrk="0" hangingPunct="1">
      <a:defRPr sz="3255" kern="1200">
        <a:solidFill>
          <a:schemeClr val="tx1"/>
        </a:solidFill>
        <a:latin typeface="+mn-lt"/>
        <a:ea typeface="+mn-ea"/>
        <a:cs typeface="+mn-cs"/>
      </a:defRPr>
    </a:lvl7pPr>
    <a:lvl8pPr marL="8678223" algn="l" defTabSz="2479493" rtl="0" eaLnBrk="1" latinLnBrk="0" hangingPunct="1">
      <a:defRPr sz="3255" kern="1200">
        <a:solidFill>
          <a:schemeClr val="tx1"/>
        </a:solidFill>
        <a:latin typeface="+mn-lt"/>
        <a:ea typeface="+mn-ea"/>
        <a:cs typeface="+mn-cs"/>
      </a:defRPr>
    </a:lvl8pPr>
    <a:lvl9pPr marL="9917969" algn="l" defTabSz="2479493" rtl="0" eaLnBrk="1" latinLnBrk="0" hangingPunct="1">
      <a:defRPr sz="3255"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535FBFC1-FD84-4F7E-48BD-0A05B14ABC6A}"/>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3975" y="-2724"/>
            <a:ext cx="21387600" cy="30277937"/>
          </a:xfrm>
          <a:prstGeom prst="rect">
            <a:avLst/>
          </a:prstGeom>
        </p:spPr>
      </p:pic>
      <p:sp>
        <p:nvSpPr>
          <p:cNvPr id="2" name="Titel 1">
            <a:extLst>
              <a:ext uri="{FF2B5EF4-FFF2-40B4-BE49-F238E27FC236}">
                <a16:creationId xmlns:a16="http://schemas.microsoft.com/office/drawing/2014/main" id="{D6126468-EF5B-3EDD-3D9E-A5F0338BA42E}"/>
              </a:ext>
            </a:extLst>
          </p:cNvPr>
          <p:cNvSpPr>
            <a:spLocks noGrp="1"/>
          </p:cNvSpPr>
          <p:nvPr>
            <p:ph type="title" hasCustomPrompt="1"/>
          </p:nvPr>
        </p:nvSpPr>
        <p:spPr>
          <a:xfrm>
            <a:off x="1584000" y="5711446"/>
            <a:ext cx="11647108" cy="2250525"/>
          </a:xfrm>
        </p:spPr>
        <p:txBody>
          <a:bodyPr/>
          <a:lstStyle/>
          <a:p>
            <a:r>
              <a:rPr lang="de-DE" dirty="0"/>
              <a:t>Bitte lächeln!</a:t>
            </a:r>
          </a:p>
        </p:txBody>
      </p:sp>
      <p:pic>
        <p:nvPicPr>
          <p:cNvPr id="8" name="Grafik 7">
            <a:extLst>
              <a:ext uri="{FF2B5EF4-FFF2-40B4-BE49-F238E27FC236}">
                <a16:creationId xmlns:a16="http://schemas.microsoft.com/office/drawing/2014/main" id="{DEEEAB63-C326-417D-33ED-57CC7635C1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332000" y="1296000"/>
            <a:ext cx="5808862" cy="2350800"/>
          </a:xfrm>
          <a:prstGeom prst="rect">
            <a:avLst/>
          </a:prstGeom>
        </p:spPr>
      </p:pic>
      <p:sp>
        <p:nvSpPr>
          <p:cNvPr id="19" name="QR-Code">
            <a:extLst>
              <a:ext uri="{FF2B5EF4-FFF2-40B4-BE49-F238E27FC236}">
                <a16:creationId xmlns:a16="http://schemas.microsoft.com/office/drawing/2014/main" id="{F33A7448-59FA-DFFF-E093-5A91C65AFA73}"/>
              </a:ext>
            </a:extLst>
          </p:cNvPr>
          <p:cNvSpPr>
            <a:spLocks noGrp="1" noChangeAspect="1"/>
          </p:cNvSpPr>
          <p:nvPr>
            <p:ph type="pic" sz="quarter" idx="13" hasCustomPrompt="1"/>
          </p:nvPr>
        </p:nvSpPr>
        <p:spPr>
          <a:xfrm>
            <a:off x="17183537" y="25969555"/>
            <a:ext cx="2732318" cy="2746527"/>
          </a:xfrm>
          <a:solidFill>
            <a:schemeClr val="bg1"/>
          </a:solidFill>
        </p:spPr>
        <p:txBody>
          <a:bodyPr tIns="108000" anchor="t" anchorCtr="1"/>
          <a:lstStyle>
            <a:lvl1pPr>
              <a:defRPr sz="3347">
                <a:solidFill>
                  <a:schemeClr val="tx1"/>
                </a:solidFill>
              </a:defRPr>
            </a:lvl1pPr>
          </a:lstStyle>
          <a:p>
            <a:r>
              <a:rPr lang="de-DE" dirty="0"/>
              <a:t>QR-Code</a:t>
            </a:r>
          </a:p>
          <a:p>
            <a:endParaRPr lang="de-DE" dirty="0"/>
          </a:p>
          <a:p>
            <a:r>
              <a:rPr lang="de-DE" dirty="0"/>
              <a:t> </a:t>
            </a:r>
            <a:br>
              <a:rPr lang="de-DE" dirty="0"/>
            </a:br>
            <a:r>
              <a:rPr lang="de-DE" dirty="0"/>
              <a:t>einfügen</a:t>
            </a:r>
          </a:p>
        </p:txBody>
      </p:sp>
      <p:sp>
        <p:nvSpPr>
          <p:cNvPr id="22" name="Textplatzhalter 10">
            <a:extLst>
              <a:ext uri="{FF2B5EF4-FFF2-40B4-BE49-F238E27FC236}">
                <a16:creationId xmlns:a16="http://schemas.microsoft.com/office/drawing/2014/main" id="{B23535B3-8A66-05A0-2D70-C9F5FA0CE53D}"/>
              </a:ext>
            </a:extLst>
          </p:cNvPr>
          <p:cNvSpPr txBox="1">
            <a:spLocks/>
          </p:cNvSpPr>
          <p:nvPr userDrawn="1"/>
        </p:nvSpPr>
        <p:spPr>
          <a:xfrm flipH="1">
            <a:off x="13984636" y="27434403"/>
            <a:ext cx="2744896" cy="1281679"/>
          </a:xfrm>
          <a:custGeom>
            <a:avLst/>
            <a:gdLst>
              <a:gd name="connsiteX0" fmla="*/ 0 w 1828800"/>
              <a:gd name="connsiteY0" fmla="*/ 0 h 573088"/>
              <a:gd name="connsiteX1" fmla="*/ 1828800 w 1828800"/>
              <a:gd name="connsiteY1" fmla="*/ 0 h 573088"/>
              <a:gd name="connsiteX2" fmla="*/ 1828800 w 1828800"/>
              <a:gd name="connsiteY2" fmla="*/ 573088 h 573088"/>
              <a:gd name="connsiteX3" fmla="*/ 0 w 1828800"/>
              <a:gd name="connsiteY3" fmla="*/ 573088 h 573088"/>
              <a:gd name="connsiteX4" fmla="*/ 0 w 1828800"/>
              <a:gd name="connsiteY4" fmla="*/ 0 h 573088"/>
              <a:gd name="connsiteX0" fmla="*/ 0 w 1828800"/>
              <a:gd name="connsiteY0" fmla="*/ 2540 h 575628"/>
              <a:gd name="connsiteX1" fmla="*/ 360045 w 1828800"/>
              <a:gd name="connsiteY1" fmla="*/ 0 h 575628"/>
              <a:gd name="connsiteX2" fmla="*/ 1828800 w 1828800"/>
              <a:gd name="connsiteY2" fmla="*/ 2540 h 575628"/>
              <a:gd name="connsiteX3" fmla="*/ 1828800 w 1828800"/>
              <a:gd name="connsiteY3" fmla="*/ 575628 h 575628"/>
              <a:gd name="connsiteX4" fmla="*/ 0 w 1828800"/>
              <a:gd name="connsiteY4" fmla="*/ 575628 h 575628"/>
              <a:gd name="connsiteX5" fmla="*/ 0 w 1828800"/>
              <a:gd name="connsiteY5" fmla="*/ 2540 h 575628"/>
              <a:gd name="connsiteX0" fmla="*/ 0 w 1828800"/>
              <a:gd name="connsiteY0" fmla="*/ 2540 h 575628"/>
              <a:gd name="connsiteX1" fmla="*/ 360045 w 1828800"/>
              <a:gd name="connsiteY1" fmla="*/ 0 h 575628"/>
              <a:gd name="connsiteX2" fmla="*/ 735330 w 1828800"/>
              <a:gd name="connsiteY2" fmla="*/ 0 h 575628"/>
              <a:gd name="connsiteX3" fmla="*/ 1828800 w 1828800"/>
              <a:gd name="connsiteY3" fmla="*/ 2540 h 575628"/>
              <a:gd name="connsiteX4" fmla="*/ 1828800 w 1828800"/>
              <a:gd name="connsiteY4" fmla="*/ 575628 h 575628"/>
              <a:gd name="connsiteX5" fmla="*/ 0 w 1828800"/>
              <a:gd name="connsiteY5" fmla="*/ 575628 h 575628"/>
              <a:gd name="connsiteX6" fmla="*/ 0 w 1828800"/>
              <a:gd name="connsiteY6" fmla="*/ 2540 h 575628"/>
              <a:gd name="connsiteX0" fmla="*/ 0 w 1828800"/>
              <a:gd name="connsiteY0" fmla="*/ 2540 h 575628"/>
              <a:gd name="connsiteX1" fmla="*/ 360045 w 1828800"/>
              <a:gd name="connsiteY1" fmla="*/ 0 h 575628"/>
              <a:gd name="connsiteX2" fmla="*/ 476250 w 1828800"/>
              <a:gd name="connsiteY2" fmla="*/ 0 h 575628"/>
              <a:gd name="connsiteX3" fmla="*/ 735330 w 1828800"/>
              <a:gd name="connsiteY3" fmla="*/ 0 h 575628"/>
              <a:gd name="connsiteX4" fmla="*/ 1828800 w 1828800"/>
              <a:gd name="connsiteY4" fmla="*/ 2540 h 575628"/>
              <a:gd name="connsiteX5" fmla="*/ 1828800 w 1828800"/>
              <a:gd name="connsiteY5" fmla="*/ 575628 h 575628"/>
              <a:gd name="connsiteX6" fmla="*/ 0 w 1828800"/>
              <a:gd name="connsiteY6" fmla="*/ 575628 h 575628"/>
              <a:gd name="connsiteX7" fmla="*/ 0 w 1828800"/>
              <a:gd name="connsiteY7" fmla="*/ 2540 h 575628"/>
              <a:gd name="connsiteX0" fmla="*/ 0 w 1828800"/>
              <a:gd name="connsiteY0" fmla="*/ 288290 h 861378"/>
              <a:gd name="connsiteX1" fmla="*/ 360045 w 1828800"/>
              <a:gd name="connsiteY1" fmla="*/ 285750 h 861378"/>
              <a:gd name="connsiteX2" fmla="*/ 361950 w 1828800"/>
              <a:gd name="connsiteY2" fmla="*/ 0 h 861378"/>
              <a:gd name="connsiteX3" fmla="*/ 735330 w 1828800"/>
              <a:gd name="connsiteY3" fmla="*/ 285750 h 861378"/>
              <a:gd name="connsiteX4" fmla="*/ 1828800 w 1828800"/>
              <a:gd name="connsiteY4" fmla="*/ 288290 h 861378"/>
              <a:gd name="connsiteX5" fmla="*/ 1828800 w 1828800"/>
              <a:gd name="connsiteY5" fmla="*/ 861378 h 861378"/>
              <a:gd name="connsiteX6" fmla="*/ 0 w 1828800"/>
              <a:gd name="connsiteY6" fmla="*/ 861378 h 861378"/>
              <a:gd name="connsiteX7" fmla="*/ 0 w 1828800"/>
              <a:gd name="connsiteY7" fmla="*/ 288290 h 861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8800" h="861378">
                <a:moveTo>
                  <a:pt x="0" y="288290"/>
                </a:moveTo>
                <a:lnTo>
                  <a:pt x="360045" y="285750"/>
                </a:lnTo>
                <a:lnTo>
                  <a:pt x="361950" y="0"/>
                </a:lnTo>
                <a:lnTo>
                  <a:pt x="735330" y="285750"/>
                </a:lnTo>
                <a:lnTo>
                  <a:pt x="1828800" y="288290"/>
                </a:lnTo>
                <a:lnTo>
                  <a:pt x="1828800" y="861378"/>
                </a:lnTo>
                <a:lnTo>
                  <a:pt x="0" y="861378"/>
                </a:lnTo>
                <a:lnTo>
                  <a:pt x="0" y="288290"/>
                </a:lnTo>
                <a:close/>
              </a:path>
            </a:pathLst>
          </a:custGeom>
          <a:solidFill>
            <a:schemeClr val="accent3"/>
          </a:solidFill>
        </p:spPr>
        <p:txBody>
          <a:bodyPr vert="horz" lIns="90000" tIns="360000" rIns="90000" bIns="36000" numCol="1" spcCol="612000" rtlCol="0" anchor="ctr" anchorCtr="1">
            <a:noAutofit/>
          </a:bodyPr>
          <a:lstStyle>
            <a:lvl1pPr marL="0" marR="0" indent="0" algn="l" defTabSz="1150132" rtl="0" eaLnBrk="1" fontAlgn="auto" latinLnBrk="0" hangingPunct="1">
              <a:lnSpc>
                <a:spcPct val="113000"/>
              </a:lnSpc>
              <a:spcBef>
                <a:spcPts val="0"/>
              </a:spcBef>
              <a:spcAft>
                <a:spcPts val="0"/>
              </a:spcAft>
              <a:buClrTx/>
              <a:buSzTx/>
              <a:buFont typeface="Arial" panose="020B0604020202020204" pitchFamily="34" charset="0"/>
              <a:buNone/>
              <a:tabLst/>
              <a:defRPr sz="2000" b="1" kern="1200" spc="0" baseline="0">
                <a:solidFill>
                  <a:schemeClr val="bg1"/>
                </a:solidFill>
                <a:latin typeface="+mn-lt"/>
                <a:ea typeface="+mn-ea"/>
                <a:cs typeface="+mn-cs"/>
              </a:defRPr>
            </a:lvl1pPr>
            <a:lvl2pPr marL="226404" indent="-226404" algn="l" defTabSz="1150132" rtl="0" eaLnBrk="1" latinLnBrk="0" hangingPunct="1">
              <a:lnSpc>
                <a:spcPct val="113000"/>
              </a:lnSpc>
              <a:spcBef>
                <a:spcPts val="0"/>
              </a:spcBef>
              <a:spcAft>
                <a:spcPts val="0"/>
              </a:spcAft>
              <a:buFont typeface="Arial" panose="020B0604020202020204" pitchFamily="34" charset="0"/>
              <a:buChar char="•"/>
              <a:defRPr sz="3000" kern="1200">
                <a:solidFill>
                  <a:schemeClr val="tx1"/>
                </a:solidFill>
                <a:latin typeface="+mn-lt"/>
                <a:ea typeface="+mn-ea"/>
                <a:cs typeface="+mn-cs"/>
              </a:defRPr>
            </a:lvl2pPr>
            <a:lvl3pPr marL="489033" indent="-226404" algn="l" defTabSz="1150132" rtl="0" eaLnBrk="1" latinLnBrk="0" hangingPunct="1">
              <a:lnSpc>
                <a:spcPct val="100000"/>
              </a:lnSpc>
              <a:spcBef>
                <a:spcPts val="252"/>
              </a:spcBef>
              <a:spcAft>
                <a:spcPts val="252"/>
              </a:spcAft>
              <a:buFont typeface="Arial" panose="020B0604020202020204" pitchFamily="34" charset="0"/>
              <a:buChar char="•"/>
              <a:defRPr sz="3000" kern="1200">
                <a:solidFill>
                  <a:schemeClr val="tx1"/>
                </a:solidFill>
                <a:latin typeface="+mn-lt"/>
                <a:ea typeface="+mn-ea"/>
                <a:cs typeface="+mn-cs"/>
              </a:defRPr>
            </a:lvl3pPr>
            <a:lvl4pPr marL="738077" indent="-217348" algn="l" defTabSz="1150132" rtl="0" eaLnBrk="1" latinLnBrk="0" hangingPunct="1">
              <a:lnSpc>
                <a:spcPct val="100000"/>
              </a:lnSpc>
              <a:spcBef>
                <a:spcPts val="252"/>
              </a:spcBef>
              <a:spcAft>
                <a:spcPts val="252"/>
              </a:spcAft>
              <a:buFont typeface="Arial" panose="020B0604020202020204" pitchFamily="34" charset="0"/>
              <a:buChar char="•"/>
              <a:defRPr sz="3000" kern="1200">
                <a:solidFill>
                  <a:schemeClr val="tx1"/>
                </a:solidFill>
                <a:latin typeface="+mn-lt"/>
                <a:ea typeface="+mn-ea"/>
                <a:cs typeface="+mn-cs"/>
              </a:defRPr>
            </a:lvl4pPr>
            <a:lvl5pPr marL="502617" indent="-348662" algn="l" defTabSz="1150132" rtl="0" eaLnBrk="1" latinLnBrk="0" hangingPunct="1">
              <a:lnSpc>
                <a:spcPct val="113000"/>
              </a:lnSpc>
              <a:spcBef>
                <a:spcPts val="0"/>
              </a:spcBef>
              <a:spcAft>
                <a:spcPts val="0"/>
              </a:spcAft>
              <a:buFont typeface="+mj-lt"/>
              <a:buAutoNum type="arabicPeriod"/>
              <a:defRPr sz="3000" kern="1200">
                <a:solidFill>
                  <a:schemeClr val="tx1"/>
                </a:solidFill>
                <a:latin typeface="+mn-lt"/>
                <a:ea typeface="+mn-ea"/>
                <a:cs typeface="+mn-cs"/>
              </a:defRPr>
            </a:lvl5pPr>
            <a:lvl6pPr marL="724493" indent="-362246" algn="l" defTabSz="1150132" rtl="0" eaLnBrk="1" latinLnBrk="0" hangingPunct="1">
              <a:lnSpc>
                <a:spcPct val="113000"/>
              </a:lnSpc>
              <a:spcBef>
                <a:spcPts val="880"/>
              </a:spcBef>
              <a:spcAft>
                <a:spcPts val="0"/>
              </a:spcAft>
              <a:buFont typeface="+mj-lt"/>
              <a:buAutoNum type="alphaLcPeriod"/>
              <a:defRPr sz="3000" kern="1200">
                <a:solidFill>
                  <a:schemeClr val="tx1"/>
                </a:solidFill>
                <a:latin typeface="+mn-lt"/>
                <a:ea typeface="+mn-ea"/>
                <a:cs typeface="+mn-cs"/>
              </a:defRPr>
            </a:lvl6pPr>
            <a:lvl7pPr marL="1095795" indent="-362246" algn="l" defTabSz="1150132" rtl="0" eaLnBrk="1" latinLnBrk="0" hangingPunct="1">
              <a:lnSpc>
                <a:spcPct val="113000"/>
              </a:lnSpc>
              <a:spcBef>
                <a:spcPts val="880"/>
              </a:spcBef>
              <a:spcAft>
                <a:spcPts val="0"/>
              </a:spcAft>
              <a:buFont typeface="+mj-lt"/>
              <a:buAutoNum type="romanLcPeriod"/>
              <a:defRPr sz="3000" kern="1200">
                <a:solidFill>
                  <a:schemeClr val="tx1"/>
                </a:solidFill>
                <a:latin typeface="+mn-lt"/>
                <a:ea typeface="+mn-ea"/>
                <a:cs typeface="+mn-cs"/>
              </a:defRPr>
            </a:lvl7pPr>
            <a:lvl8pPr marL="575066" indent="-439224" algn="l" defTabSz="1150132" rtl="0" eaLnBrk="1" latinLnBrk="0" hangingPunct="1">
              <a:lnSpc>
                <a:spcPct val="113000"/>
              </a:lnSpc>
              <a:spcBef>
                <a:spcPts val="0"/>
              </a:spcBef>
              <a:spcAft>
                <a:spcPts val="0"/>
              </a:spcAft>
              <a:buFont typeface="Wingdings 2" panose="05020102010507070707" pitchFamily="18" charset="2"/>
              <a:buChar char=""/>
              <a:defRPr sz="3000" kern="1200">
                <a:solidFill>
                  <a:schemeClr val="tx1"/>
                </a:solidFill>
                <a:latin typeface="+mn-lt"/>
                <a:ea typeface="+mn-ea"/>
                <a:cs typeface="+mn-cs"/>
              </a:defRPr>
            </a:lvl8pPr>
            <a:lvl9pPr marL="714375" indent="-438150" algn="l" defTabSz="1150132" rtl="0" eaLnBrk="1" latinLnBrk="0" hangingPunct="1">
              <a:lnSpc>
                <a:spcPct val="113000"/>
              </a:lnSpc>
              <a:spcBef>
                <a:spcPts val="0"/>
              </a:spcBef>
              <a:spcAft>
                <a:spcPts val="0"/>
              </a:spcAft>
              <a:buFont typeface="Wingdings 2" panose="05020102010507070707" pitchFamily="18" charset="2"/>
              <a:buChar char="£"/>
              <a:defRPr sz="3000" kern="1200">
                <a:solidFill>
                  <a:schemeClr val="tx1"/>
                </a:solidFill>
                <a:latin typeface="+mn-lt"/>
                <a:ea typeface="+mn-ea"/>
                <a:cs typeface="+mn-cs"/>
              </a:defRPr>
            </a:lvl9pPr>
          </a:lstStyle>
          <a:p>
            <a:r>
              <a:rPr lang="de-DE" sz="3000" dirty="0"/>
              <a:t>Scan </a:t>
            </a:r>
            <a:r>
              <a:rPr lang="de-DE" sz="3000" dirty="0" err="1"/>
              <a:t>me</a:t>
            </a:r>
            <a:r>
              <a:rPr lang="de-DE" sz="3000" dirty="0"/>
              <a:t>!</a:t>
            </a:r>
          </a:p>
        </p:txBody>
      </p:sp>
    </p:spTree>
    <p:extLst>
      <p:ext uri="{BB962C8B-B14F-4D97-AF65-F5344CB8AC3E}">
        <p14:creationId xmlns:p14="http://schemas.microsoft.com/office/powerpoint/2010/main" val="41207306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s://www.uni-paderborn.de/universitaet/presse-kommunikation-marketing/brandportal/basiselemente#farbwelt" TargetMode="External"/><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Hintergrund (Grau)">
            <a:extLst>
              <a:ext uri="{FF2B5EF4-FFF2-40B4-BE49-F238E27FC236}">
                <a16:creationId xmlns:a16="http://schemas.microsoft.com/office/drawing/2014/main" id="{0B4CB85A-35D8-4079-AD16-C5ECF805A1B6}"/>
              </a:ext>
            </a:extLst>
          </p:cNvPr>
          <p:cNvGrpSpPr>
            <a:grpSpLocks noGrp="1" noUngrp="1" noRot="1" noMove="1" noResize="1"/>
          </p:cNvGrpSpPr>
          <p:nvPr userDrawn="1"/>
        </p:nvGrpSpPr>
        <p:grpSpPr>
          <a:xfrm>
            <a:off x="-5100192" y="-1470162"/>
            <a:ext cx="31604325" cy="31745375"/>
            <a:chOff x="-3657599" y="-1048871"/>
            <a:chExt cx="22665017" cy="22648396"/>
          </a:xfrm>
        </p:grpSpPr>
        <p:sp>
          <p:nvSpPr>
            <p:cNvPr id="21" name="Info Führungslinien rechts">
              <a:extLst>
                <a:ext uri="{FF2B5EF4-FFF2-40B4-BE49-F238E27FC236}">
                  <a16:creationId xmlns:a16="http://schemas.microsoft.com/office/drawing/2014/main" id="{C1FC32DE-DC3C-42BF-8E1A-C59D7B68C494}"/>
                </a:ext>
              </a:extLst>
            </p:cNvPr>
            <p:cNvSpPr txBox="1">
              <a:spLocks noGrp="1" noRot="1" noMove="1" noResize="1" noEditPoints="1" noAdjustHandles="1" noChangeArrowheads="1" noChangeShapeType="1"/>
            </p:cNvSpPr>
            <p:nvPr userDrawn="1"/>
          </p:nvSpPr>
          <p:spPr>
            <a:xfrm rot="10800000" flipH="1" flipV="1">
              <a:off x="15464118" y="-1048871"/>
              <a:ext cx="3543300" cy="22648396"/>
            </a:xfrm>
            <a:prstGeom prst="rect">
              <a:avLst/>
            </a:prstGeom>
            <a:solidFill>
              <a:srgbClr val="E6E6E6"/>
            </a:solidFill>
            <a:ln w="12700">
              <a:noFill/>
            </a:ln>
          </p:spPr>
          <p:txBody>
            <a:bodyPr vert="horz" wrap="square" lIns="72000" tIns="36000" rIns="72000" bIns="3600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416470" rtl="0" eaLnBrk="1" fontAlgn="auto" latinLnBrk="0" hangingPunct="1">
                <a:lnSpc>
                  <a:spcPct val="100000"/>
                </a:lnSpc>
                <a:spcBef>
                  <a:spcPts val="0"/>
                </a:spcBef>
                <a:spcAft>
                  <a:spcPts val="0"/>
                </a:spcAft>
                <a:buClrTx/>
                <a:buSzTx/>
                <a:buFontTx/>
                <a:buNone/>
                <a:tabLst/>
                <a:defRPr/>
              </a:pPr>
              <a:endParaRPr kumimoji="0" lang="de-DE" sz="1952" b="0" i="0" u="none" strike="noStrike" kern="1200" cap="none" spc="0" normalizeH="0" baseline="0" noProof="0" dirty="0">
                <a:ln>
                  <a:noFill/>
                </a:ln>
                <a:solidFill>
                  <a:schemeClr val="tx1"/>
                </a:solidFill>
                <a:effectLst/>
                <a:uLnTx/>
                <a:uFillTx/>
                <a:latin typeface="+mn-lt"/>
                <a:ea typeface="+mn-ea"/>
                <a:cs typeface="+mn-cs"/>
              </a:endParaRPr>
            </a:p>
          </p:txBody>
        </p:sp>
        <p:sp>
          <p:nvSpPr>
            <p:cNvPr id="20" name="Grauer Hintergrund links">
              <a:extLst>
                <a:ext uri="{FF2B5EF4-FFF2-40B4-BE49-F238E27FC236}">
                  <a16:creationId xmlns:a16="http://schemas.microsoft.com/office/drawing/2014/main" id="{860F4FA0-A251-4989-B1A5-709144D0A867}"/>
                </a:ext>
              </a:extLst>
            </p:cNvPr>
            <p:cNvSpPr txBox="1">
              <a:spLocks noGrp="1" noRot="1" noMove="1" noResize="1" noEditPoints="1" noAdjustHandles="1" noChangeArrowheads="1" noChangeShapeType="1"/>
            </p:cNvSpPr>
            <p:nvPr userDrawn="1"/>
          </p:nvSpPr>
          <p:spPr>
            <a:xfrm rot="10800000" flipH="1" flipV="1">
              <a:off x="-3657599" y="-1048871"/>
              <a:ext cx="3543300" cy="22648396"/>
            </a:xfrm>
            <a:prstGeom prst="rect">
              <a:avLst/>
            </a:prstGeom>
            <a:solidFill>
              <a:srgbClr val="E6E6E6"/>
            </a:solidFill>
            <a:ln w="12700">
              <a:noFill/>
            </a:ln>
          </p:spPr>
          <p:txBody>
            <a:bodyPr vert="horz" wrap="square" lIns="72000" tIns="36000" rIns="72000" bIns="3600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l" defTabSz="2416470" rtl="0" eaLnBrk="1" fontAlgn="auto" latinLnBrk="0" hangingPunct="1">
                <a:lnSpc>
                  <a:spcPct val="100000"/>
                </a:lnSpc>
                <a:spcBef>
                  <a:spcPts val="0"/>
                </a:spcBef>
                <a:spcAft>
                  <a:spcPts val="0"/>
                </a:spcAft>
                <a:buClrTx/>
                <a:buSzTx/>
                <a:buFontTx/>
                <a:buNone/>
                <a:tabLst/>
                <a:defRPr/>
              </a:pPr>
              <a:endParaRPr kumimoji="0" lang="de-DE" sz="1952" b="0" i="0" u="none" strike="noStrike" kern="1200" cap="none" spc="0" normalizeH="0" baseline="0" noProof="0" dirty="0">
                <a:ln>
                  <a:noFill/>
                </a:ln>
                <a:solidFill>
                  <a:schemeClr val="tx1"/>
                </a:solidFill>
                <a:effectLst/>
                <a:uLnTx/>
                <a:uFillTx/>
                <a:latin typeface="+mn-lt"/>
                <a:ea typeface="+mn-ea"/>
                <a:cs typeface="+mn-cs"/>
              </a:endParaRPr>
            </a:p>
          </p:txBody>
        </p:sp>
      </p:grpSp>
      <p:grpSp>
        <p:nvGrpSpPr>
          <p:cNvPr id="15" name="Infobereich">
            <a:extLst>
              <a:ext uri="{FF2B5EF4-FFF2-40B4-BE49-F238E27FC236}">
                <a16:creationId xmlns:a16="http://schemas.microsoft.com/office/drawing/2014/main" id="{1C0CD049-774E-4623-907F-6661E888C84A}"/>
              </a:ext>
            </a:extLst>
          </p:cNvPr>
          <p:cNvGrpSpPr>
            <a:grpSpLocks noGrp="1" noUngrp="1" noRot="1" noMove="1" noResize="1"/>
          </p:cNvGrpSpPr>
          <p:nvPr userDrawn="1"/>
        </p:nvGrpSpPr>
        <p:grpSpPr>
          <a:xfrm>
            <a:off x="21653415" y="4014148"/>
            <a:ext cx="4965801" cy="25116026"/>
            <a:chOff x="15528733" y="2863850"/>
            <a:chExt cx="3561221" cy="17918758"/>
          </a:xfrm>
          <a:noFill/>
        </p:grpSpPr>
        <p:sp>
          <p:nvSpPr>
            <p:cNvPr id="18" name="Info Sprechblase">
              <a:extLst>
                <a:ext uri="{FF2B5EF4-FFF2-40B4-BE49-F238E27FC236}">
                  <a16:creationId xmlns:a16="http://schemas.microsoft.com/office/drawing/2014/main" id="{09ACA536-6A5A-4BF0-BC51-959AF906E329}"/>
                </a:ext>
              </a:extLst>
            </p:cNvPr>
            <p:cNvSpPr txBox="1">
              <a:spLocks noGrp="1" noRot="1" noMove="1" noResize="1" noEditPoints="1" noAdjustHandles="1" noChangeArrowheads="1" noChangeShapeType="1"/>
            </p:cNvSpPr>
            <p:nvPr userDrawn="1"/>
          </p:nvSpPr>
          <p:spPr>
            <a:xfrm rot="10800000" flipH="1" flipV="1">
              <a:off x="15546652" y="18551639"/>
              <a:ext cx="3543302" cy="2230969"/>
            </a:xfrm>
            <a:prstGeom prst="rect">
              <a:avLst/>
            </a:prstGeom>
            <a:grpFill/>
            <a:ln w="12700">
              <a:noFill/>
            </a:ln>
          </p:spPr>
          <p:txBody>
            <a:bodyPr vert="horz" wrap="square" lIns="72000" tIns="36000" rIns="72000" bIns="3600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952" b="1" baseline="0" dirty="0">
                  <a:solidFill>
                    <a:schemeClr val="tx1"/>
                  </a:solidFill>
                  <a:latin typeface="+mn-lt"/>
                </a:rPr>
                <a:t>Sprechblase:</a:t>
              </a:r>
              <a:br>
                <a:rPr lang="de-DE" sz="1952" b="0" baseline="0" dirty="0">
                  <a:solidFill>
                    <a:schemeClr val="tx1"/>
                  </a:solidFill>
                  <a:latin typeface="+mn-lt"/>
                </a:rPr>
              </a:br>
              <a:r>
                <a:rPr lang="de-DE" sz="1952" b="0" baseline="0" dirty="0">
                  <a:solidFill>
                    <a:schemeClr val="tx1"/>
                  </a:solidFill>
                  <a:latin typeface="+mn-lt"/>
                </a:rPr>
                <a:t>Zum Umfärben die Sprechblase anklicken </a:t>
              </a:r>
              <a:br>
                <a:rPr lang="de-DE" sz="1952" b="0" baseline="0" dirty="0">
                  <a:solidFill>
                    <a:schemeClr val="tx1"/>
                  </a:solidFill>
                  <a:latin typeface="+mn-lt"/>
                </a:rPr>
              </a:br>
              <a:r>
                <a:rPr lang="de-DE" sz="1952" b="0" baseline="0" dirty="0">
                  <a:solidFill>
                    <a:schemeClr val="tx1"/>
                  </a:solidFill>
                  <a:latin typeface="+mn-lt"/>
                </a:rPr>
                <a:t>und umfärben über Menü:</a:t>
              </a:r>
            </a:p>
            <a:p>
              <a:pPr indent="0" algn="l">
                <a:lnSpc>
                  <a:spcPct val="100000"/>
                </a:lnSpc>
                <a:spcBef>
                  <a:spcPts val="0"/>
                </a:spcBef>
                <a:spcAft>
                  <a:spcPts val="0"/>
                </a:spcAft>
              </a:pPr>
              <a:r>
                <a:rPr lang="de-DE" sz="1952" b="1" baseline="0" dirty="0">
                  <a:solidFill>
                    <a:schemeClr val="tx1"/>
                  </a:solidFill>
                  <a:latin typeface="+mn-lt"/>
                </a:rPr>
                <a:t>Format &gt; Fülleffekt</a:t>
              </a:r>
            </a:p>
            <a:p>
              <a:pPr indent="0" algn="l">
                <a:lnSpc>
                  <a:spcPct val="100000"/>
                </a:lnSpc>
                <a:spcBef>
                  <a:spcPts val="0"/>
                </a:spcBef>
                <a:spcAft>
                  <a:spcPts val="0"/>
                </a:spcAft>
              </a:pPr>
              <a:endParaRPr lang="de-DE" sz="1952" b="1" baseline="0" dirty="0">
                <a:solidFill>
                  <a:schemeClr val="tx1"/>
                </a:solidFill>
                <a:latin typeface="+mn-lt"/>
              </a:endParaRPr>
            </a:p>
            <a:p>
              <a:pPr indent="0" algn="l">
                <a:lnSpc>
                  <a:spcPct val="100000"/>
                </a:lnSpc>
                <a:spcBef>
                  <a:spcPts val="0"/>
                </a:spcBef>
                <a:spcAft>
                  <a:spcPts val="0"/>
                </a:spcAft>
              </a:pPr>
              <a:r>
                <a:rPr lang="de-DE" sz="1952" b="1" baseline="0" dirty="0">
                  <a:solidFill>
                    <a:schemeClr val="tx1"/>
                  </a:solidFill>
                  <a:latin typeface="+mn-lt"/>
                </a:rPr>
                <a:t>Wichtig: </a:t>
              </a:r>
              <a:r>
                <a:rPr lang="de-DE" sz="1952" b="0" baseline="0" dirty="0">
                  <a:solidFill>
                    <a:schemeClr val="tx1"/>
                  </a:solidFill>
                  <a:latin typeface="+mn-lt"/>
                </a:rPr>
                <a:t>Bitte ausschließlich barrierearme Farb-Schrift-Kombinationen verwenden. Detailliertere Informationen zur </a:t>
              </a:r>
              <a:r>
                <a:rPr lang="de-DE" sz="1952" b="0" baseline="0" dirty="0" err="1">
                  <a:solidFill>
                    <a:schemeClr val="tx1"/>
                  </a:solidFill>
                  <a:latin typeface="+mn-lt"/>
                </a:rPr>
                <a:t>barriere</a:t>
              </a:r>
              <a:r>
                <a:rPr lang="de-DE" sz="1952" b="0" baseline="0" dirty="0">
                  <a:solidFill>
                    <a:schemeClr val="tx1"/>
                  </a:solidFill>
                  <a:latin typeface="+mn-lt"/>
                </a:rPr>
                <a:t>-freien Gestaltung finden Sie auf den Bibliotheksfolien oder </a:t>
              </a:r>
              <a:r>
                <a:rPr lang="de-DE" sz="1952" b="0" baseline="0" dirty="0" err="1">
                  <a:solidFill>
                    <a:schemeClr val="tx1"/>
                  </a:solidFill>
                  <a:latin typeface="+mn-lt"/>
                </a:rPr>
                <a:t>im</a:t>
              </a:r>
              <a:r>
                <a:rPr lang="de-DE" sz="1952" b="0" baseline="0" dirty="0" err="1">
                  <a:solidFill>
                    <a:schemeClr val="tx1"/>
                  </a:solidFill>
                  <a:latin typeface="+mn-lt"/>
                  <a:hlinkClick r:id="rId3"/>
                </a:rPr>
                <a:t>Brandportal</a:t>
              </a:r>
              <a:r>
                <a:rPr lang="de-DE" sz="1952" b="0" baseline="0" dirty="0">
                  <a:solidFill>
                    <a:schemeClr val="tx1"/>
                  </a:solidFill>
                  <a:latin typeface="+mn-lt"/>
                  <a:hlinkClick r:id="rId3"/>
                </a:rPr>
                <a:t>/Farbe</a:t>
              </a:r>
              <a:r>
                <a:rPr lang="de-DE" sz="1952" b="0" baseline="0" dirty="0">
                  <a:solidFill>
                    <a:schemeClr val="tx1"/>
                  </a:solidFill>
                  <a:latin typeface="+mn-lt"/>
                </a:rPr>
                <a:t>.</a:t>
              </a:r>
            </a:p>
          </p:txBody>
        </p:sp>
        <p:sp>
          <p:nvSpPr>
            <p:cNvPr id="19" name="Info Icondreieck">
              <a:extLst>
                <a:ext uri="{FF2B5EF4-FFF2-40B4-BE49-F238E27FC236}">
                  <a16:creationId xmlns:a16="http://schemas.microsoft.com/office/drawing/2014/main" id="{3A65A2BF-7AB7-4BA4-B6BF-361A0407BCB5}"/>
                </a:ext>
              </a:extLst>
            </p:cNvPr>
            <p:cNvSpPr txBox="1">
              <a:spLocks noGrp="1" noRot="1" noMove="1" noResize="1" noEditPoints="1" noAdjustHandles="1" noChangeArrowheads="1" noChangeShapeType="1"/>
            </p:cNvSpPr>
            <p:nvPr userDrawn="1"/>
          </p:nvSpPr>
          <p:spPr>
            <a:xfrm rot="10800000" flipH="1" flipV="1">
              <a:off x="15528733" y="12748580"/>
              <a:ext cx="3460771" cy="5366928"/>
            </a:xfrm>
            <a:prstGeom prst="rect">
              <a:avLst/>
            </a:prstGeom>
            <a:grpFill/>
            <a:ln w="12700">
              <a:noFill/>
            </a:ln>
          </p:spPr>
          <p:txBody>
            <a:bodyPr vert="horz" wrap="square" lIns="72000" tIns="36000" rIns="72000" bIns="36000" rtlCol="0" anchor="ctr"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3000" b="1" baseline="0" dirty="0">
                  <a:solidFill>
                    <a:schemeClr val="accent3"/>
                  </a:solidFill>
                  <a:latin typeface="+mn-lt"/>
                </a:rPr>
                <a:t>Ausfüllhinweis: </a:t>
              </a:r>
              <a:r>
                <a:rPr lang="de-DE" sz="3000" b="0" baseline="0" dirty="0">
                  <a:solidFill>
                    <a:schemeClr val="accent3"/>
                  </a:solidFill>
                  <a:latin typeface="+mn-lt"/>
                </a:rPr>
                <a:t>Bitte passen Sie die </a:t>
              </a:r>
              <a:r>
                <a:rPr lang="de-DE" sz="3000" b="0" baseline="0" dirty="0" err="1">
                  <a:solidFill>
                    <a:schemeClr val="accent3"/>
                  </a:solidFill>
                  <a:latin typeface="+mn-lt"/>
                </a:rPr>
                <a:t>fuchsiarot</a:t>
              </a:r>
              <a:r>
                <a:rPr lang="de-DE" sz="3000" b="0" baseline="0" dirty="0">
                  <a:solidFill>
                    <a:schemeClr val="accent3"/>
                  </a:solidFill>
                  <a:latin typeface="+mn-lt"/>
                </a:rPr>
                <a:t> markierten Passagen individuell an. </a:t>
              </a:r>
              <a:r>
                <a:rPr lang="de-DE" sz="3000" b="0" baseline="0" dirty="0">
                  <a:solidFill>
                    <a:schemeClr val="tx1"/>
                  </a:solidFill>
                  <a:latin typeface="+mn-lt"/>
                </a:rPr>
                <a:t>Achten Sie bitte darauf, dass Sie alle in diesem Muster markierten Anmerkungen, Klammer-zusätze und Hervor-hebungen entfernen und passend formatieren.</a:t>
              </a:r>
            </a:p>
            <a:p>
              <a:pPr indent="0" algn="l">
                <a:lnSpc>
                  <a:spcPct val="100000"/>
                </a:lnSpc>
                <a:spcBef>
                  <a:spcPts val="0"/>
                </a:spcBef>
                <a:spcAft>
                  <a:spcPts val="0"/>
                </a:spcAft>
              </a:pPr>
              <a:endParaRPr lang="de-DE" sz="3000" b="0" baseline="0" dirty="0">
                <a:solidFill>
                  <a:schemeClr val="tx1"/>
                </a:solidFill>
                <a:latin typeface="+mn-lt"/>
              </a:endParaRPr>
            </a:p>
            <a:p>
              <a:pPr indent="0" algn="l">
                <a:lnSpc>
                  <a:spcPct val="100000"/>
                </a:lnSpc>
                <a:spcBef>
                  <a:spcPts val="0"/>
                </a:spcBef>
                <a:spcAft>
                  <a:spcPts val="0"/>
                </a:spcAft>
              </a:pPr>
              <a:r>
                <a:rPr lang="de-DE" sz="3000" b="0" baseline="0" dirty="0">
                  <a:solidFill>
                    <a:schemeClr val="tx1"/>
                  </a:solidFill>
                  <a:latin typeface="+mn-lt"/>
                </a:rPr>
                <a:t>Bitte fertigen Sie zusätzliche ausführliche Datenschutzinformationen an, auf die Sie bspw. verlinken.</a:t>
              </a:r>
            </a:p>
          </p:txBody>
        </p:sp>
        <p:grpSp>
          <p:nvGrpSpPr>
            <p:cNvPr id="5" name="Info Bild wechseln">
              <a:extLst>
                <a:ext uri="{FF2B5EF4-FFF2-40B4-BE49-F238E27FC236}">
                  <a16:creationId xmlns:a16="http://schemas.microsoft.com/office/drawing/2014/main" id="{502F30B8-E54E-4EDD-AE7A-D8B3963FAC40}"/>
                </a:ext>
              </a:extLst>
            </p:cNvPr>
            <p:cNvGrpSpPr>
              <a:grpSpLocks noGrp="1" noUngrp="1" noRot="1" noMove="1" noResize="1"/>
            </p:cNvGrpSpPr>
            <p:nvPr userDrawn="1"/>
          </p:nvGrpSpPr>
          <p:grpSpPr>
            <a:xfrm>
              <a:off x="15546654" y="2863850"/>
              <a:ext cx="2627046" cy="4504550"/>
              <a:chOff x="15546654" y="2863850"/>
              <a:chExt cx="2627046" cy="4504550"/>
            </a:xfrm>
            <a:grpFill/>
          </p:grpSpPr>
          <p:sp>
            <p:nvSpPr>
              <p:cNvPr id="8" name="Bildwechsel">
                <a:extLst>
                  <a:ext uri="{FF2B5EF4-FFF2-40B4-BE49-F238E27FC236}">
                    <a16:creationId xmlns:a16="http://schemas.microsoft.com/office/drawing/2014/main" id="{19E3B67B-5DD3-421D-B9B4-B9ECC5A73BB4}"/>
                  </a:ext>
                </a:extLst>
              </p:cNvPr>
              <p:cNvSpPr txBox="1">
                <a:spLocks noGrp="1" noRot="1" noMove="1" noResize="1" noEditPoints="1" noAdjustHandles="1" noChangeArrowheads="1" noChangeShapeType="1"/>
              </p:cNvSpPr>
              <p:nvPr userDrawn="1"/>
            </p:nvSpPr>
            <p:spPr>
              <a:xfrm rot="10800000" flipH="1" flipV="1">
                <a:off x="15546654" y="2863850"/>
                <a:ext cx="2627046" cy="4142387"/>
              </a:xfrm>
              <a:prstGeom prst="rect">
                <a:avLst/>
              </a:prstGeom>
              <a:grpFill/>
              <a:ln w="12700">
                <a:noFill/>
              </a:ln>
            </p:spPr>
            <p:txBody>
              <a:bodyPr vert="horz" wrap="square" lIns="72000" tIns="36000" rIns="72000" bIns="36000" rtlCol="0" anchor="ctr"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endParaRPr lang="de-DE" sz="1952" b="1" baseline="0" dirty="0">
                  <a:solidFill>
                    <a:schemeClr val="tx1"/>
                  </a:solidFill>
                  <a:latin typeface="+mn-lt"/>
                </a:endParaRPr>
              </a:p>
            </p:txBody>
          </p:sp>
          <p:grpSp>
            <p:nvGrpSpPr>
              <p:cNvPr id="3" name="Bebilderung Zuschneiden">
                <a:extLst>
                  <a:ext uri="{FF2B5EF4-FFF2-40B4-BE49-F238E27FC236}">
                    <a16:creationId xmlns:a16="http://schemas.microsoft.com/office/drawing/2014/main" id="{CCD22928-19F7-432D-9B27-6818C911DE11}"/>
                  </a:ext>
                </a:extLst>
              </p:cNvPr>
              <p:cNvGrpSpPr>
                <a:grpSpLocks noGrp="1" noUngrp="1" noRot="1" noMove="1" noResize="1"/>
              </p:cNvGrpSpPr>
              <p:nvPr userDrawn="1"/>
            </p:nvGrpSpPr>
            <p:grpSpPr>
              <a:xfrm>
                <a:off x="16323202" y="6737571"/>
                <a:ext cx="1002157" cy="630829"/>
                <a:chOff x="16323202" y="6737571"/>
                <a:chExt cx="1002157" cy="630829"/>
              </a:xfrm>
              <a:grpFill/>
            </p:grpSpPr>
            <p:sp>
              <p:nvSpPr>
                <p:cNvPr id="16" name="Rechteck 15">
                  <a:extLst>
                    <a:ext uri="{FF2B5EF4-FFF2-40B4-BE49-F238E27FC236}">
                      <a16:creationId xmlns:a16="http://schemas.microsoft.com/office/drawing/2014/main" id="{43B3A339-5934-4C6C-B62F-1F1599A0426E}"/>
                    </a:ext>
                  </a:extLst>
                </p:cNvPr>
                <p:cNvSpPr>
                  <a:spLocks noGrp="1" noRot="1" noMove="1" noResize="1" noEditPoints="1" noAdjustHandles="1" noChangeArrowheads="1" noChangeShapeType="1"/>
                </p:cNvSpPr>
                <p:nvPr userDrawn="1"/>
              </p:nvSpPr>
              <p:spPr>
                <a:xfrm>
                  <a:off x="17192879" y="6737571"/>
                  <a:ext cx="132480" cy="601649"/>
                </a:xfrm>
                <a:prstGeom prst="rect">
                  <a:avLst/>
                </a:prstGeom>
                <a:grpFill/>
              </p:spPr>
              <p:txBody>
                <a:bodyPr wrap="none">
                  <a:spAutoFit/>
                </a:bodyPr>
                <a:lstStyle/>
                <a:p>
                  <a:endParaRPr lang="de-DE" sz="4880" dirty="0">
                    <a:solidFill>
                      <a:schemeClr val="tx2"/>
                    </a:solidFill>
                  </a:endParaRPr>
                </a:p>
              </p:txBody>
            </p:sp>
            <p:sp>
              <p:nvSpPr>
                <p:cNvPr id="17" name="Rechteck 16">
                  <a:extLst>
                    <a:ext uri="{FF2B5EF4-FFF2-40B4-BE49-F238E27FC236}">
                      <a16:creationId xmlns:a16="http://schemas.microsoft.com/office/drawing/2014/main" id="{D87F65D6-1174-4769-BCBC-68E0BFC3C8DC}"/>
                    </a:ext>
                  </a:extLst>
                </p:cNvPr>
                <p:cNvSpPr>
                  <a:spLocks noGrp="1" noRot="1" noMove="1" noResize="1" noEditPoints="1" noAdjustHandles="1" noChangeArrowheads="1" noChangeShapeType="1"/>
                </p:cNvSpPr>
                <p:nvPr userDrawn="1"/>
              </p:nvSpPr>
              <p:spPr>
                <a:xfrm>
                  <a:off x="16323202" y="6766751"/>
                  <a:ext cx="132480" cy="601649"/>
                </a:xfrm>
                <a:prstGeom prst="rect">
                  <a:avLst/>
                </a:prstGeom>
                <a:grpFill/>
              </p:spPr>
              <p:txBody>
                <a:bodyPr wrap="none">
                  <a:spAutoFit/>
                </a:bodyPr>
                <a:lstStyle/>
                <a:p>
                  <a:endParaRPr lang="de-DE" sz="4880" dirty="0">
                    <a:solidFill>
                      <a:schemeClr val="accent3"/>
                    </a:solidFill>
                  </a:endParaRPr>
                </a:p>
              </p:txBody>
            </p:sp>
          </p:grpSp>
        </p:grpSp>
      </p:grpSp>
      <p:sp>
        <p:nvSpPr>
          <p:cNvPr id="9" name="Text">
            <a:extLst>
              <a:ext uri="{FF2B5EF4-FFF2-40B4-BE49-F238E27FC236}">
                <a16:creationId xmlns:a16="http://schemas.microsoft.com/office/drawing/2014/main" id="{84CE2361-FAD1-75D8-6452-8EB53F0066CC}"/>
              </a:ext>
            </a:extLst>
          </p:cNvPr>
          <p:cNvSpPr>
            <a:spLocks noGrp="1"/>
          </p:cNvSpPr>
          <p:nvPr userDrawn="1">
            <p:ph type="body" idx="1"/>
          </p:nvPr>
        </p:nvSpPr>
        <p:spPr>
          <a:xfrm>
            <a:off x="1454353" y="9993624"/>
            <a:ext cx="18474922" cy="15473997"/>
          </a:xfrm>
          <a:prstGeom prst="rect">
            <a:avLst/>
          </a:prstGeom>
        </p:spPr>
        <p:txBody>
          <a:bodyPr vert="horz" lIns="0" tIns="0" rIns="0" bIns="0" numCol="1" spcCol="612000" rtlCol="0">
            <a:noAutofit/>
          </a:bodyPr>
          <a:lstStyle/>
          <a:p>
            <a:pPr lvl="0"/>
            <a:r>
              <a:rPr lang="de-DE" dirty="0"/>
              <a:t>Bitte fügen Sie hier Ihren Text ein.</a:t>
            </a:r>
            <a:br>
              <a:rPr lang="de-DE" dirty="0"/>
            </a:br>
            <a:r>
              <a:rPr lang="de-DE" dirty="0"/>
              <a:t>Für weitere Formate nutzen Sie die Listenebenen. </a:t>
            </a:r>
          </a:p>
          <a:p>
            <a:pPr lvl="1"/>
            <a:r>
              <a:rPr lang="de-DE" dirty="0"/>
              <a:t>Zweite Ebene</a:t>
            </a:r>
          </a:p>
        </p:txBody>
      </p:sp>
      <p:sp>
        <p:nvSpPr>
          <p:cNvPr id="2" name="Überschrift">
            <a:extLst>
              <a:ext uri="{FF2B5EF4-FFF2-40B4-BE49-F238E27FC236}">
                <a16:creationId xmlns:a16="http://schemas.microsoft.com/office/drawing/2014/main" id="{074F026D-FACD-187D-B530-AADD727DB70A}"/>
              </a:ext>
            </a:extLst>
          </p:cNvPr>
          <p:cNvSpPr>
            <a:spLocks noGrp="1"/>
          </p:cNvSpPr>
          <p:nvPr userDrawn="1">
            <p:ph type="title"/>
          </p:nvPr>
        </p:nvSpPr>
        <p:spPr>
          <a:xfrm>
            <a:off x="1454353" y="5501405"/>
            <a:ext cx="10690755" cy="2446841"/>
          </a:xfrm>
          <a:prstGeom prst="rect">
            <a:avLst/>
          </a:prstGeom>
        </p:spPr>
        <p:txBody>
          <a:bodyPr vert="horz" lIns="0" tIns="0" rIns="0" bIns="0" rtlCol="0" anchor="t" anchorCtr="0">
            <a:noAutofit/>
          </a:bodyPr>
          <a:lstStyle/>
          <a:p>
            <a:r>
              <a:rPr lang="de-DE" dirty="0"/>
              <a:t>Überschrift</a:t>
            </a:r>
            <a:br>
              <a:rPr lang="de-DE" dirty="0"/>
            </a:br>
            <a:endParaRPr lang="de-DE" dirty="0"/>
          </a:p>
        </p:txBody>
      </p:sp>
    </p:spTree>
    <p:extLst>
      <p:ext uri="{BB962C8B-B14F-4D97-AF65-F5344CB8AC3E}">
        <p14:creationId xmlns:p14="http://schemas.microsoft.com/office/powerpoint/2010/main" val="3508450960"/>
      </p:ext>
    </p:extLst>
  </p:cSld>
  <p:clrMap bg1="lt1" tx1="dk1" bg2="lt2" tx2="dk2" accent1="accent1" accent2="accent2" accent3="accent3" accent4="accent4" accent5="accent5" accent6="accent6" hlink="hlink" folHlink="folHlink"/>
  <p:sldLayoutIdLst>
    <p:sldLayoutId id="2147483699" r:id="rId1"/>
  </p:sldLayoutIdLst>
  <p:hf sldNum="0" hdr="0" ftr="0" dt="0"/>
  <p:txStyles>
    <p:titleStyle>
      <a:lvl1pPr marL="0" indent="0" algn="l" defTabSz="1603744" rtl="0" eaLnBrk="1" latinLnBrk="0" hangingPunct="1">
        <a:lnSpc>
          <a:spcPct val="100000"/>
        </a:lnSpc>
        <a:spcBef>
          <a:spcPts val="0"/>
        </a:spcBef>
        <a:buFont typeface="Arial" panose="020B0604020202020204" pitchFamily="34" charset="0"/>
        <a:buNone/>
        <a:defRPr sz="15000" b="0" kern="1200">
          <a:solidFill>
            <a:schemeClr val="tx2"/>
          </a:solidFill>
          <a:latin typeface="+mn-lt"/>
          <a:ea typeface="+mj-ea"/>
          <a:cs typeface="+mj-cs"/>
        </a:defRPr>
      </a:lvl1pPr>
    </p:titleStyle>
    <p:bodyStyle>
      <a:lvl1pPr marL="0" marR="0" indent="0" algn="l" defTabSz="1603744" rtl="0" eaLnBrk="1" fontAlgn="auto" latinLnBrk="0" hangingPunct="1">
        <a:lnSpc>
          <a:spcPct val="113000"/>
        </a:lnSpc>
        <a:spcBef>
          <a:spcPts val="0"/>
        </a:spcBef>
        <a:spcAft>
          <a:spcPts val="0"/>
        </a:spcAft>
        <a:buClrTx/>
        <a:buSzTx/>
        <a:buFont typeface="Arial" panose="020B0604020202020204" pitchFamily="34" charset="0"/>
        <a:buNone/>
        <a:tabLst/>
        <a:defRPr sz="4500" b="0" kern="1200" spc="0" baseline="0">
          <a:solidFill>
            <a:schemeClr val="tx1"/>
          </a:solidFill>
          <a:latin typeface="+mn-lt"/>
          <a:ea typeface="+mn-ea"/>
          <a:cs typeface="+mn-cs"/>
        </a:defRPr>
      </a:lvl1pPr>
      <a:lvl2pPr marL="0" indent="0" algn="l" defTabSz="1603744" rtl="0" eaLnBrk="1" latinLnBrk="0" hangingPunct="1">
        <a:lnSpc>
          <a:spcPct val="113000"/>
        </a:lnSpc>
        <a:spcBef>
          <a:spcPts val="0"/>
        </a:spcBef>
        <a:spcAft>
          <a:spcPts val="0"/>
        </a:spcAft>
        <a:buFont typeface="Arial" panose="020B0604020202020204" pitchFamily="34" charset="0"/>
        <a:buNone/>
        <a:defRPr sz="7500" b="1" kern="1200">
          <a:solidFill>
            <a:schemeClr val="tx2"/>
          </a:solidFill>
          <a:latin typeface="+mn-lt"/>
          <a:ea typeface="+mn-ea"/>
          <a:cs typeface="+mn-cs"/>
        </a:defRPr>
      </a:lvl2pPr>
      <a:lvl3pPr marL="366210" indent="0" algn="l" defTabSz="1603744" rtl="0" eaLnBrk="1" latinLnBrk="0" hangingPunct="1">
        <a:lnSpc>
          <a:spcPct val="100000"/>
        </a:lnSpc>
        <a:spcBef>
          <a:spcPts val="351"/>
        </a:spcBef>
        <a:spcAft>
          <a:spcPts val="351"/>
        </a:spcAft>
        <a:buFont typeface="Arial" panose="020B0604020202020204" pitchFamily="34" charset="0"/>
        <a:buNone/>
        <a:defRPr sz="4500" kern="1200">
          <a:solidFill>
            <a:schemeClr val="tx1"/>
          </a:solidFill>
          <a:latin typeface="+mn-lt"/>
          <a:ea typeface="+mn-ea"/>
          <a:cs typeface="+mn-cs"/>
        </a:defRPr>
      </a:lvl3pPr>
      <a:lvl4pPr marL="1029175" indent="-303070" algn="l" defTabSz="1603744" rtl="0" eaLnBrk="1" latinLnBrk="0" hangingPunct="1">
        <a:lnSpc>
          <a:spcPct val="100000"/>
        </a:lnSpc>
        <a:spcBef>
          <a:spcPts val="351"/>
        </a:spcBef>
        <a:spcAft>
          <a:spcPts val="351"/>
        </a:spcAft>
        <a:buFont typeface="Arial" panose="020B0604020202020204" pitchFamily="34" charset="0"/>
        <a:buChar char="•"/>
        <a:defRPr sz="4500" kern="1200">
          <a:solidFill>
            <a:schemeClr val="tx1"/>
          </a:solidFill>
          <a:latin typeface="+mn-lt"/>
          <a:ea typeface="+mn-ea"/>
          <a:cs typeface="+mn-cs"/>
        </a:defRPr>
      </a:lvl4pPr>
      <a:lvl5pPr marL="700849" indent="-486174" algn="l" defTabSz="1603744" rtl="0" eaLnBrk="1" latinLnBrk="0" hangingPunct="1">
        <a:lnSpc>
          <a:spcPct val="113000"/>
        </a:lnSpc>
        <a:spcBef>
          <a:spcPts val="0"/>
        </a:spcBef>
        <a:spcAft>
          <a:spcPts val="0"/>
        </a:spcAft>
        <a:buFont typeface="+mj-lt"/>
        <a:buAutoNum type="arabicPeriod"/>
        <a:defRPr sz="4500" kern="1200">
          <a:solidFill>
            <a:schemeClr val="tx1"/>
          </a:solidFill>
          <a:latin typeface="+mn-lt"/>
          <a:ea typeface="+mn-ea"/>
          <a:cs typeface="+mn-cs"/>
        </a:defRPr>
      </a:lvl5pPr>
      <a:lvl6pPr marL="1010233" indent="-505116" algn="l" defTabSz="1603744" rtl="0" eaLnBrk="1" latinLnBrk="0" hangingPunct="1">
        <a:lnSpc>
          <a:spcPct val="113000"/>
        </a:lnSpc>
        <a:spcBef>
          <a:spcPts val="1227"/>
        </a:spcBef>
        <a:spcAft>
          <a:spcPts val="0"/>
        </a:spcAft>
        <a:buFont typeface="+mj-lt"/>
        <a:buAutoNum type="alphaLcPeriod"/>
        <a:defRPr sz="4500" kern="1200">
          <a:solidFill>
            <a:schemeClr val="tx1"/>
          </a:solidFill>
          <a:latin typeface="+mn-lt"/>
          <a:ea typeface="+mn-ea"/>
          <a:cs typeface="+mn-cs"/>
        </a:defRPr>
      </a:lvl6pPr>
      <a:lvl7pPr marL="1527977" indent="-505116" algn="l" defTabSz="1603744" rtl="0" eaLnBrk="1" latinLnBrk="0" hangingPunct="1">
        <a:lnSpc>
          <a:spcPct val="113000"/>
        </a:lnSpc>
        <a:spcBef>
          <a:spcPts val="1227"/>
        </a:spcBef>
        <a:spcAft>
          <a:spcPts val="0"/>
        </a:spcAft>
        <a:buFont typeface="+mj-lt"/>
        <a:buAutoNum type="romanLcPeriod"/>
        <a:defRPr sz="4500" kern="1200">
          <a:solidFill>
            <a:schemeClr val="tx1"/>
          </a:solidFill>
          <a:latin typeface="+mn-lt"/>
          <a:ea typeface="+mn-ea"/>
          <a:cs typeface="+mn-cs"/>
        </a:defRPr>
      </a:lvl7pPr>
      <a:lvl8pPr marL="801872" indent="-612454" algn="l" defTabSz="1603744" rtl="0" eaLnBrk="1" latinLnBrk="0" hangingPunct="1">
        <a:lnSpc>
          <a:spcPct val="113000"/>
        </a:lnSpc>
        <a:spcBef>
          <a:spcPts val="0"/>
        </a:spcBef>
        <a:spcAft>
          <a:spcPts val="0"/>
        </a:spcAft>
        <a:buFont typeface="Wingdings 2" panose="05020102010507070707" pitchFamily="18" charset="2"/>
        <a:buChar char=""/>
        <a:defRPr sz="4500" kern="1200">
          <a:solidFill>
            <a:schemeClr val="tx1"/>
          </a:solidFill>
          <a:latin typeface="+mn-lt"/>
          <a:ea typeface="+mn-ea"/>
          <a:cs typeface="+mn-cs"/>
        </a:defRPr>
      </a:lvl8pPr>
      <a:lvl9pPr marL="996125" indent="-610956" algn="l" defTabSz="1603744" rtl="0" eaLnBrk="1" latinLnBrk="0" hangingPunct="1">
        <a:lnSpc>
          <a:spcPct val="113000"/>
        </a:lnSpc>
        <a:spcBef>
          <a:spcPts val="0"/>
        </a:spcBef>
        <a:spcAft>
          <a:spcPts val="0"/>
        </a:spcAft>
        <a:buFont typeface="Wingdings 2" panose="05020102010507070707" pitchFamily="18" charset="2"/>
        <a:buChar char="£"/>
        <a:defRPr sz="4500" kern="1200">
          <a:solidFill>
            <a:schemeClr val="tx1"/>
          </a:solidFill>
          <a:latin typeface="+mn-lt"/>
          <a:ea typeface="+mn-ea"/>
          <a:cs typeface="+mn-cs"/>
        </a:defRPr>
      </a:lvl9pPr>
    </p:bodyStyle>
    <p:otherStyle>
      <a:defPPr>
        <a:defRPr lang="de-DE"/>
      </a:defPPr>
      <a:lvl1pPr marL="0" algn="l" defTabSz="1603744" rtl="0" eaLnBrk="1" latinLnBrk="0" hangingPunct="1">
        <a:defRPr sz="3157" kern="1200">
          <a:solidFill>
            <a:schemeClr val="tx1"/>
          </a:solidFill>
          <a:latin typeface="+mn-lt"/>
          <a:ea typeface="+mn-ea"/>
          <a:cs typeface="+mn-cs"/>
        </a:defRPr>
      </a:lvl1pPr>
      <a:lvl2pPr marL="801872" algn="l" defTabSz="1603744" rtl="0" eaLnBrk="1" latinLnBrk="0" hangingPunct="1">
        <a:defRPr sz="3157" kern="1200">
          <a:solidFill>
            <a:schemeClr val="tx1"/>
          </a:solidFill>
          <a:latin typeface="+mn-lt"/>
          <a:ea typeface="+mn-ea"/>
          <a:cs typeface="+mn-cs"/>
        </a:defRPr>
      </a:lvl2pPr>
      <a:lvl3pPr marL="1603744" algn="l" defTabSz="1603744" rtl="0" eaLnBrk="1" latinLnBrk="0" hangingPunct="1">
        <a:defRPr sz="3157" kern="1200">
          <a:solidFill>
            <a:schemeClr val="tx1"/>
          </a:solidFill>
          <a:latin typeface="+mn-lt"/>
          <a:ea typeface="+mn-ea"/>
          <a:cs typeface="+mn-cs"/>
        </a:defRPr>
      </a:lvl3pPr>
      <a:lvl4pPr marL="2405616" algn="l" defTabSz="1603744" rtl="0" eaLnBrk="1" latinLnBrk="0" hangingPunct="1">
        <a:defRPr sz="3157" kern="1200">
          <a:solidFill>
            <a:schemeClr val="tx1"/>
          </a:solidFill>
          <a:latin typeface="+mn-lt"/>
          <a:ea typeface="+mn-ea"/>
          <a:cs typeface="+mn-cs"/>
        </a:defRPr>
      </a:lvl4pPr>
      <a:lvl5pPr marL="3207490" algn="l" defTabSz="1603744" rtl="0" eaLnBrk="1" latinLnBrk="0" hangingPunct="1">
        <a:defRPr sz="3157" kern="1200">
          <a:solidFill>
            <a:schemeClr val="tx1"/>
          </a:solidFill>
          <a:latin typeface="+mn-lt"/>
          <a:ea typeface="+mn-ea"/>
          <a:cs typeface="+mn-cs"/>
        </a:defRPr>
      </a:lvl5pPr>
      <a:lvl6pPr marL="4009362" algn="l" defTabSz="1603744" rtl="0" eaLnBrk="1" latinLnBrk="0" hangingPunct="1">
        <a:defRPr sz="3157" kern="1200">
          <a:solidFill>
            <a:schemeClr val="tx1"/>
          </a:solidFill>
          <a:latin typeface="+mn-lt"/>
          <a:ea typeface="+mn-ea"/>
          <a:cs typeface="+mn-cs"/>
        </a:defRPr>
      </a:lvl6pPr>
      <a:lvl7pPr marL="4811234" algn="l" defTabSz="1603744" rtl="0" eaLnBrk="1" latinLnBrk="0" hangingPunct="1">
        <a:defRPr sz="3157" kern="1200">
          <a:solidFill>
            <a:schemeClr val="tx1"/>
          </a:solidFill>
          <a:latin typeface="+mn-lt"/>
          <a:ea typeface="+mn-ea"/>
          <a:cs typeface="+mn-cs"/>
        </a:defRPr>
      </a:lvl7pPr>
      <a:lvl8pPr marL="5613106" algn="l" defTabSz="1603744" rtl="0" eaLnBrk="1" latinLnBrk="0" hangingPunct="1">
        <a:defRPr sz="3157" kern="1200">
          <a:solidFill>
            <a:schemeClr val="tx1"/>
          </a:solidFill>
          <a:latin typeface="+mn-lt"/>
          <a:ea typeface="+mn-ea"/>
          <a:cs typeface="+mn-cs"/>
        </a:defRPr>
      </a:lvl8pPr>
      <a:lvl9pPr marL="6414978" algn="l" defTabSz="1603744" rtl="0" eaLnBrk="1" latinLnBrk="0" hangingPunct="1">
        <a:defRPr sz="315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6">
          <p15:clr>
            <a:srgbClr val="547EBF"/>
          </p15:clr>
        </p15:guide>
        <p15:guide id="2" orient="horz" pos="12747">
          <p15:clr>
            <a:srgbClr val="547EBF"/>
          </p15:clr>
        </p15:guide>
        <p15:guide id="3" orient="horz" pos="18087">
          <p15:clr>
            <a:srgbClr val="547EBF"/>
          </p15:clr>
        </p15:guide>
        <p15:guide id="4" pos="12554">
          <p15:clr>
            <a:srgbClr val="547EBF"/>
          </p15:clr>
        </p15:guide>
        <p15:guide id="5" pos="13123">
          <p15:clr>
            <a:srgbClr val="A4A3A4"/>
          </p15:clr>
        </p15:guide>
        <p15:guide id="6" pos="93">
          <p15:clr>
            <a:srgbClr val="C35EA4"/>
          </p15:clr>
        </p15:guide>
        <p15:guide id="7" pos="13377">
          <p15:clr>
            <a:srgbClr val="C35EA4"/>
          </p15:clr>
        </p15:guide>
        <p15:guide id="8" orient="horz" pos="94">
          <p15:clr>
            <a:srgbClr val="C35EA4"/>
          </p15:clr>
        </p15:guide>
        <p15:guide id="9" orient="horz" pos="18977">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E6366B-A7A3-8389-C61E-4086538484A3}"/>
              </a:ext>
            </a:extLst>
          </p:cNvPr>
          <p:cNvSpPr>
            <a:spLocks noGrp="1"/>
          </p:cNvSpPr>
          <p:nvPr>
            <p:ph type="title"/>
          </p:nvPr>
        </p:nvSpPr>
        <p:spPr/>
        <p:txBody>
          <a:bodyPr/>
          <a:lstStyle/>
          <a:p>
            <a:r>
              <a:rPr lang="de-DE" dirty="0"/>
              <a:t>Bitte lächeln!</a:t>
            </a:r>
          </a:p>
        </p:txBody>
      </p:sp>
      <p:sp>
        <p:nvSpPr>
          <p:cNvPr id="3" name="Text">
            <a:extLst>
              <a:ext uri="{FF2B5EF4-FFF2-40B4-BE49-F238E27FC236}">
                <a16:creationId xmlns:a16="http://schemas.microsoft.com/office/drawing/2014/main" id="{E274DDF6-D72C-F8F0-21B9-55154A83D3F7}"/>
              </a:ext>
            </a:extLst>
          </p:cNvPr>
          <p:cNvSpPr txBox="1">
            <a:spLocks noGrp="1" noRot="1" noMove="1" noResize="1" noEditPoints="1" noAdjustHandles="1" noChangeArrowheads="1" noChangeShapeType="1"/>
          </p:cNvSpPr>
          <p:nvPr/>
        </p:nvSpPr>
        <p:spPr>
          <a:xfrm>
            <a:off x="1740649" y="8176006"/>
            <a:ext cx="11333809" cy="2993469"/>
          </a:xfrm>
          <a:prstGeom prst="rect">
            <a:avLst/>
          </a:prstGeom>
        </p:spPr>
        <p:txBody>
          <a:bodyPr vert="horz" lIns="0" tIns="0" rIns="0" bIns="0" numCol="1" spcCol="612000" rtlCol="0">
            <a:noAutofit/>
          </a:bodyPr>
          <a:lstStyle>
            <a:defPPr>
              <a:defRPr lang="de-DE"/>
            </a:defPPr>
            <a:lvl1pPr marL="0" algn="l" defTabSz="1603744" rtl="0" eaLnBrk="1" latinLnBrk="0" hangingPunct="1">
              <a:defRPr sz="3157" kern="1200">
                <a:solidFill>
                  <a:schemeClr val="tx1"/>
                </a:solidFill>
                <a:latin typeface="+mn-lt"/>
                <a:ea typeface="+mn-ea"/>
                <a:cs typeface="+mn-cs"/>
              </a:defRPr>
            </a:lvl1pPr>
            <a:lvl2pPr marL="801872" algn="l" defTabSz="1603744" rtl="0" eaLnBrk="1" latinLnBrk="0" hangingPunct="1">
              <a:defRPr sz="3157" kern="1200">
                <a:solidFill>
                  <a:schemeClr val="tx1"/>
                </a:solidFill>
                <a:latin typeface="+mn-lt"/>
                <a:ea typeface="+mn-ea"/>
                <a:cs typeface="+mn-cs"/>
              </a:defRPr>
            </a:lvl2pPr>
            <a:lvl3pPr marL="1603744" algn="l" defTabSz="1603744" rtl="0" eaLnBrk="1" latinLnBrk="0" hangingPunct="1">
              <a:defRPr sz="3157" kern="1200">
                <a:solidFill>
                  <a:schemeClr val="tx1"/>
                </a:solidFill>
                <a:latin typeface="+mn-lt"/>
                <a:ea typeface="+mn-ea"/>
                <a:cs typeface="+mn-cs"/>
              </a:defRPr>
            </a:lvl3pPr>
            <a:lvl4pPr marL="2405616" algn="l" defTabSz="1603744" rtl="0" eaLnBrk="1" latinLnBrk="0" hangingPunct="1">
              <a:defRPr sz="3157" kern="1200">
                <a:solidFill>
                  <a:schemeClr val="tx1"/>
                </a:solidFill>
                <a:latin typeface="+mn-lt"/>
                <a:ea typeface="+mn-ea"/>
                <a:cs typeface="+mn-cs"/>
              </a:defRPr>
            </a:lvl4pPr>
            <a:lvl5pPr marL="3207490" algn="l" defTabSz="1603744" rtl="0" eaLnBrk="1" latinLnBrk="0" hangingPunct="1">
              <a:defRPr sz="3157" kern="1200">
                <a:solidFill>
                  <a:schemeClr val="tx1"/>
                </a:solidFill>
                <a:latin typeface="+mn-lt"/>
                <a:ea typeface="+mn-ea"/>
                <a:cs typeface="+mn-cs"/>
              </a:defRPr>
            </a:lvl5pPr>
            <a:lvl6pPr marL="4009362" algn="l" defTabSz="1603744" rtl="0" eaLnBrk="1" latinLnBrk="0" hangingPunct="1">
              <a:defRPr sz="3157" kern="1200">
                <a:solidFill>
                  <a:schemeClr val="tx1"/>
                </a:solidFill>
                <a:latin typeface="+mn-lt"/>
                <a:ea typeface="+mn-ea"/>
                <a:cs typeface="+mn-cs"/>
              </a:defRPr>
            </a:lvl6pPr>
            <a:lvl7pPr marL="4811234" algn="l" defTabSz="1603744" rtl="0" eaLnBrk="1" latinLnBrk="0" hangingPunct="1">
              <a:defRPr sz="3157" kern="1200">
                <a:solidFill>
                  <a:schemeClr val="tx1"/>
                </a:solidFill>
                <a:latin typeface="+mn-lt"/>
                <a:ea typeface="+mn-ea"/>
                <a:cs typeface="+mn-cs"/>
              </a:defRPr>
            </a:lvl7pPr>
            <a:lvl8pPr marL="5613106" algn="l" defTabSz="1603744" rtl="0" eaLnBrk="1" latinLnBrk="0" hangingPunct="1">
              <a:defRPr sz="3157" kern="1200">
                <a:solidFill>
                  <a:schemeClr val="tx1"/>
                </a:solidFill>
                <a:latin typeface="+mn-lt"/>
                <a:ea typeface="+mn-ea"/>
                <a:cs typeface="+mn-cs"/>
              </a:defRPr>
            </a:lvl8pPr>
            <a:lvl9pPr marL="6414978" algn="l" defTabSz="1603744" rtl="0" eaLnBrk="1" latinLnBrk="0" hangingPunct="1">
              <a:defRPr sz="3157" kern="1200">
                <a:solidFill>
                  <a:schemeClr val="tx1"/>
                </a:solidFill>
                <a:latin typeface="+mn-lt"/>
                <a:ea typeface="+mn-ea"/>
                <a:cs typeface="+mn-cs"/>
              </a:defRPr>
            </a:lvl9pPr>
          </a:lstStyle>
          <a:p>
            <a:r>
              <a:rPr lang="de-DE" sz="7500" b="1" dirty="0">
                <a:solidFill>
                  <a:schemeClr val="tx2"/>
                </a:solidFill>
              </a:rPr>
              <a:t>Auf dieser Veranstaltung </a:t>
            </a:r>
            <a:br>
              <a:rPr lang="de-DE" sz="7500" b="1" dirty="0">
                <a:solidFill>
                  <a:schemeClr val="tx2"/>
                </a:solidFill>
              </a:rPr>
            </a:br>
            <a:r>
              <a:rPr lang="de-DE" sz="7500" b="1" dirty="0">
                <a:solidFill>
                  <a:schemeClr val="tx2"/>
                </a:solidFill>
              </a:rPr>
              <a:t>wird fotografiert</a:t>
            </a:r>
          </a:p>
          <a:p>
            <a:pPr lvl="1"/>
            <a:endParaRPr lang="de-DE" dirty="0"/>
          </a:p>
        </p:txBody>
      </p:sp>
      <p:sp>
        <p:nvSpPr>
          <p:cNvPr id="7" name="Textfeld 6">
            <a:extLst>
              <a:ext uri="{FF2B5EF4-FFF2-40B4-BE49-F238E27FC236}">
                <a16:creationId xmlns:a16="http://schemas.microsoft.com/office/drawing/2014/main" id="{48C6A2C1-F135-E58B-831F-7595413C4B89}"/>
              </a:ext>
            </a:extLst>
          </p:cNvPr>
          <p:cNvSpPr txBox="1"/>
          <p:nvPr/>
        </p:nvSpPr>
        <p:spPr>
          <a:xfrm>
            <a:off x="1717200" y="11772000"/>
            <a:ext cx="18464914" cy="15927437"/>
          </a:xfrm>
          <a:prstGeom prst="rect">
            <a:avLst/>
          </a:prstGeom>
          <a:noFill/>
        </p:spPr>
        <p:txBody>
          <a:bodyPr wrap="square" lIns="0" tIns="0" rIns="0" bIns="0" rtlCol="0">
            <a:spAutoFit/>
          </a:bodyPr>
          <a:lstStyle/>
          <a:p>
            <a:pPr>
              <a:buNone/>
            </a:pPr>
            <a:r>
              <a:rPr lang="de-DE" sz="4500" dirty="0">
                <a:effectLst/>
                <a:latin typeface="Segoe UI" panose="020B0502040204020203" pitchFamily="34" charset="0"/>
              </a:rPr>
              <a:t>Während der Veranstaltung werden zum Zwecke der Berichterstattung </a:t>
            </a:r>
            <a:br>
              <a:rPr lang="de-DE" sz="4500" dirty="0">
                <a:effectLst/>
                <a:latin typeface="Segoe UI" panose="020B0502040204020203" pitchFamily="34" charset="0"/>
              </a:rPr>
            </a:br>
            <a:r>
              <a:rPr lang="de-DE" sz="4500" dirty="0">
                <a:effectLst/>
                <a:latin typeface="Segoe UI" panose="020B0502040204020203" pitchFamily="34" charset="0"/>
              </a:rPr>
              <a:t>im Rahmen der universitären Öffentlichkeitsarbeit Foto-, Video- und/</a:t>
            </a:r>
            <a:br>
              <a:rPr lang="de-DE" sz="4500" dirty="0">
                <a:effectLst/>
                <a:latin typeface="Segoe UI" panose="020B0502040204020203" pitchFamily="34" charset="0"/>
              </a:rPr>
            </a:br>
            <a:r>
              <a:rPr lang="de-DE" sz="4500" dirty="0">
                <a:effectLst/>
                <a:latin typeface="Segoe UI" panose="020B0502040204020203" pitchFamily="34" charset="0"/>
              </a:rPr>
              <a:t>oder Audioaufnahmen gefertigt. Die Aufnahmen können einzelne Per-</a:t>
            </a:r>
            <a:r>
              <a:rPr lang="de-DE" sz="4500" dirty="0" err="1">
                <a:effectLst/>
                <a:latin typeface="Segoe UI" panose="020B0502040204020203" pitchFamily="34" charset="0"/>
              </a:rPr>
              <a:t>sonen</a:t>
            </a:r>
            <a:r>
              <a:rPr lang="de-DE" sz="4500" dirty="0">
                <a:effectLst/>
                <a:latin typeface="Segoe UI" panose="020B0502040204020203" pitchFamily="34" charset="0"/>
              </a:rPr>
              <a:t> oder Gruppen von Personen zeigen und wiedergeben, die nicht </a:t>
            </a:r>
            <a:br>
              <a:rPr lang="de-DE" sz="4500" dirty="0">
                <a:effectLst/>
                <a:latin typeface="Segoe UI" panose="020B0502040204020203" pitchFamily="34" charset="0"/>
              </a:rPr>
            </a:br>
            <a:r>
              <a:rPr lang="de-DE" sz="4500" dirty="0">
                <a:effectLst/>
                <a:latin typeface="Segoe UI" panose="020B0502040204020203" pitchFamily="34" charset="0"/>
              </a:rPr>
              <a:t>im Vordergrund stehen. Diese Aufnahmen erfolgen auf der Grundlage einer gesetzlichen Erlaubnis. Gegen die Anfertigung und Verwendung der Aufnahmen von Ihnen steht Ihnen ein Widerspruchsrecht zu. Für Aufnahmen, bei denen Personen im Vordergrund stehen, holen wir bei diesen eine informierte Einwilligung ein. Eine erteilte Einwilligung kann jederzeit von den betroffenen Personen widerrufen werden. </a:t>
            </a:r>
          </a:p>
          <a:p>
            <a:pPr>
              <a:buNone/>
            </a:pPr>
            <a:endParaRPr lang="de-DE" sz="4500" dirty="0">
              <a:effectLst/>
              <a:latin typeface="Segoe UI" panose="020B0502040204020203" pitchFamily="34" charset="0"/>
            </a:endParaRPr>
          </a:p>
          <a:p>
            <a:r>
              <a:rPr lang="de-DE" sz="4500" dirty="0">
                <a:effectLst/>
                <a:latin typeface="Segoe UI" panose="020B0502040204020203" pitchFamily="34" charset="0"/>
              </a:rPr>
              <a:t>Möchten Sie der Verarbeitung der Sie betreffenden Aufnahmen widersprechen oder Ihre Einwilligung widerrufen, wenden Sie sich bitte an: </a:t>
            </a:r>
            <a:r>
              <a:rPr lang="de-DE" sz="4500" dirty="0">
                <a:solidFill>
                  <a:schemeClr val="accent3"/>
                </a:solidFill>
                <a:latin typeface="Segoe UI" panose="020B0502040204020203" pitchFamily="34" charset="0"/>
              </a:rPr>
              <a:t>[…]</a:t>
            </a:r>
          </a:p>
          <a:p>
            <a:pPr>
              <a:buNone/>
            </a:pPr>
            <a:endParaRPr lang="de-DE" sz="4500" dirty="0">
              <a:effectLst/>
              <a:latin typeface="Segoe UI" panose="020B0502040204020203" pitchFamily="34" charset="0"/>
            </a:endParaRPr>
          </a:p>
          <a:p>
            <a:pPr>
              <a:buNone/>
            </a:pPr>
            <a:r>
              <a:rPr lang="de-DE" sz="4500" dirty="0">
                <a:effectLst/>
                <a:latin typeface="Segoe UI" panose="020B0502040204020203" pitchFamily="34" charset="0"/>
              </a:rPr>
              <a:t>Bitte beachten Sie unsere weiteren Datenschutzinformationen. Diese ausführlichen Informationen erhalten Sie </a:t>
            </a:r>
            <a:r>
              <a:rPr lang="de-DE" sz="4500" dirty="0">
                <a:solidFill>
                  <a:schemeClr val="accent3"/>
                </a:solidFill>
                <a:effectLst/>
                <a:latin typeface="Segoe UI" panose="020B0502040204020203" pitchFamily="34" charset="0"/>
              </a:rPr>
              <a:t>über den nebenstehenden QR-Code sowie als Ausdruck im Eingangsbereich der Veranstaltung.</a:t>
            </a:r>
          </a:p>
          <a:p>
            <a:pPr>
              <a:buNone/>
            </a:pPr>
            <a:endParaRPr lang="de-DE" sz="4500" b="1" dirty="0">
              <a:solidFill>
                <a:srgbClr val="C138A0"/>
              </a:solidFill>
              <a:latin typeface="Segoe UI" panose="020B0502040204020203" pitchFamily="34" charset="0"/>
            </a:endParaRPr>
          </a:p>
          <a:p>
            <a:pPr>
              <a:buNone/>
            </a:pPr>
            <a:r>
              <a:rPr lang="de-DE" sz="4500" b="1" dirty="0">
                <a:effectLst/>
                <a:latin typeface="Segoe UI" panose="020B0502040204020203" pitchFamily="34" charset="0"/>
              </a:rPr>
              <a:t>Vielen Dank!</a:t>
            </a:r>
          </a:p>
          <a:p>
            <a:pPr>
              <a:buNone/>
            </a:pPr>
            <a:endParaRPr lang="de-DE" sz="4500" dirty="0">
              <a:effectLst/>
              <a:latin typeface="Segoe UI" panose="020B0502040204020203" pitchFamily="34" charset="0"/>
            </a:endParaRPr>
          </a:p>
          <a:p>
            <a:r>
              <a:rPr lang="de-DE" sz="4500" dirty="0">
                <a:solidFill>
                  <a:schemeClr val="accent3"/>
                </a:solidFill>
                <a:latin typeface="Segoe UI" panose="020B0502040204020203" pitchFamily="34" charset="0"/>
              </a:rPr>
              <a:t>Ihr Team der </a:t>
            </a:r>
          </a:p>
          <a:p>
            <a:r>
              <a:rPr lang="de-DE" sz="4500" dirty="0">
                <a:solidFill>
                  <a:schemeClr val="accent3"/>
                </a:solidFill>
                <a:latin typeface="Segoe UI" panose="020B0502040204020203" pitchFamily="34" charset="0"/>
              </a:rPr>
              <a:t>[…]</a:t>
            </a:r>
            <a:endParaRPr lang="de-DE" sz="4500" dirty="0">
              <a:solidFill>
                <a:schemeClr val="accent3"/>
              </a:solidFill>
              <a:effectLst/>
              <a:latin typeface="Segoe UI" panose="020B0502040204020203" pitchFamily="34" charset="0"/>
            </a:endParaRPr>
          </a:p>
        </p:txBody>
      </p:sp>
      <p:sp>
        <p:nvSpPr>
          <p:cNvPr id="5" name="Bildplatzhalter 4">
            <a:extLst>
              <a:ext uri="{FF2B5EF4-FFF2-40B4-BE49-F238E27FC236}">
                <a16:creationId xmlns:a16="http://schemas.microsoft.com/office/drawing/2014/main" id="{70A240C9-8B5B-CA6D-4AA6-07957A55ED69}"/>
              </a:ext>
            </a:extLst>
          </p:cNvPr>
          <p:cNvSpPr>
            <a:spLocks noGrp="1"/>
          </p:cNvSpPr>
          <p:nvPr>
            <p:ph type="pic" sz="quarter" idx="13"/>
          </p:nvPr>
        </p:nvSpPr>
        <p:spPr/>
        <p:txBody>
          <a:bodyPr/>
          <a:lstStyle/>
          <a:p>
            <a:endParaRPr lang="de-DE"/>
          </a:p>
        </p:txBody>
      </p:sp>
    </p:spTree>
    <p:extLst>
      <p:ext uri="{BB962C8B-B14F-4D97-AF65-F5344CB8AC3E}">
        <p14:creationId xmlns:p14="http://schemas.microsoft.com/office/powerpoint/2010/main" val="1807031444"/>
      </p:ext>
    </p:extLst>
  </p:cSld>
  <p:clrMapOvr>
    <a:masterClrMapping/>
  </p:clrMapOvr>
</p:sld>
</file>

<file path=ppt/theme/theme1.xml><?xml version="1.0" encoding="utf-8"?>
<a:theme xmlns:a="http://schemas.openxmlformats.org/drawingml/2006/main" name="2_Design A">
  <a:themeElements>
    <a:clrScheme name="UPB-Farbwelt">
      <a:dk1>
        <a:sysClr val="windowText" lastClr="000000"/>
      </a:dk1>
      <a:lt1>
        <a:sysClr val="window" lastClr="FFFFFF"/>
      </a:lt1>
      <a:dk2>
        <a:srgbClr val="0025AA"/>
      </a:dk2>
      <a:lt2>
        <a:srgbClr val="8B8DB0"/>
      </a:lt2>
      <a:accent1>
        <a:srgbClr val="181C62"/>
      </a:accent1>
      <a:accent2>
        <a:srgbClr val="0A75C4"/>
      </a:accent2>
      <a:accent3>
        <a:srgbClr val="C138A0"/>
      </a:accent3>
      <a:accent4>
        <a:srgbClr val="23A9C9"/>
      </a:accent4>
      <a:accent5>
        <a:srgbClr val="7E3FA8"/>
      </a:accent5>
      <a:accent6>
        <a:srgbClr val="50D1D1"/>
      </a:accent6>
      <a:hlink>
        <a:srgbClr val="0025AA"/>
      </a:hlink>
      <a:folHlink>
        <a:srgbClr val="0025AA"/>
      </a:folHlink>
    </a:clrScheme>
    <a:fontScheme name="UNIVERSITÄT PADERBORN">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PB_Editorial-Design_Plakate_Termin-Ankuendigung_20241007" id="{4192B4B3-4660-4944-BD14-1200D59A9B2B}" vid="{057A25CA-6462-4196-9DFF-59AA70AEC2C1}"/>
    </a:ext>
  </a:extLst>
</a:theme>
</file>

<file path=ppt/theme/theme2.xml><?xml version="1.0" encoding="utf-8"?>
<a:theme xmlns:a="http://schemas.openxmlformats.org/drawingml/2006/main" name="Office">
  <a:themeElements>
    <a:clrScheme name="UNIVERSITÄT PADERBORN">
      <a:dk1>
        <a:sysClr val="windowText" lastClr="000000"/>
      </a:dk1>
      <a:lt1>
        <a:sysClr val="window" lastClr="FFFFFF"/>
      </a:lt1>
      <a:dk2>
        <a:srgbClr val="0025AA"/>
      </a:dk2>
      <a:lt2>
        <a:srgbClr val="8B8DB0"/>
      </a:lt2>
      <a:accent1>
        <a:srgbClr val="C138A0"/>
      </a:accent1>
      <a:accent2>
        <a:srgbClr val="0A75C4"/>
      </a:accent2>
      <a:accent3>
        <a:srgbClr val="181C62"/>
      </a:accent3>
      <a:accent4>
        <a:srgbClr val="23A9C9"/>
      </a:accent4>
      <a:accent5>
        <a:srgbClr val="7E3FA8"/>
      </a:accent5>
      <a:accent6>
        <a:srgbClr val="50D1D1"/>
      </a:accent6>
      <a:hlink>
        <a:srgbClr val="5F5F5F"/>
      </a:hlink>
      <a:folHlink>
        <a:srgbClr val="5F5F5F"/>
      </a:folHlink>
    </a:clrScheme>
    <a:fontScheme name="UNIVERSITÄT PADERBORN">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UNIVERSITÄT PADERBORN">
      <a:dk1>
        <a:sysClr val="windowText" lastClr="000000"/>
      </a:dk1>
      <a:lt1>
        <a:sysClr val="window" lastClr="FFFFFF"/>
      </a:lt1>
      <a:dk2>
        <a:srgbClr val="0025AA"/>
      </a:dk2>
      <a:lt2>
        <a:srgbClr val="8B8DB0"/>
      </a:lt2>
      <a:accent1>
        <a:srgbClr val="C138A0"/>
      </a:accent1>
      <a:accent2>
        <a:srgbClr val="0A75C4"/>
      </a:accent2>
      <a:accent3>
        <a:srgbClr val="181C62"/>
      </a:accent3>
      <a:accent4>
        <a:srgbClr val="23A9C9"/>
      </a:accent4>
      <a:accent5>
        <a:srgbClr val="7E3FA8"/>
      </a:accent5>
      <a:accent6>
        <a:srgbClr val="50D1D1"/>
      </a:accent6>
      <a:hlink>
        <a:srgbClr val="5F5F5F"/>
      </a:hlink>
      <a:folHlink>
        <a:srgbClr val="5F5F5F"/>
      </a:folHlink>
    </a:clrScheme>
    <a:fontScheme name="UNIVERSITÄT PADERBORN">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9576D7D0861004BAC859C497D4DC3F2" ma:contentTypeVersion="16" ma:contentTypeDescription="Ein neues Dokument erstellen." ma:contentTypeScope="" ma:versionID="62d58b4bb0fd665ceb6d137350029f1b">
  <xsd:schema xmlns:xsd="http://www.w3.org/2001/XMLSchema" xmlns:xs="http://www.w3.org/2001/XMLSchema" xmlns:p="http://schemas.microsoft.com/office/2006/metadata/properties" xmlns:ns3="ac6cdb58-1805-457b-a4dc-4f36e92c7c34" xmlns:ns4="26a98920-4718-4273-b816-feb698b19118" targetNamespace="http://schemas.microsoft.com/office/2006/metadata/properties" ma:root="true" ma:fieldsID="bb3524f0ff0b5091de4d559d8ae9606e" ns3:_="" ns4:_="">
    <xsd:import namespace="ac6cdb58-1805-457b-a4dc-4f36e92c7c34"/>
    <xsd:import namespace="26a98920-4718-4273-b816-feb698b19118"/>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ServiceObjectDetectorVersions" minOccurs="0"/>
                <xsd:element ref="ns3:MediaServiceSearchProperties" minOccurs="0"/>
                <xsd:element ref="ns3:MediaServiceSystemTag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6cdb58-1805-457b-a4dc-4f36e92c7c3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SystemTags" ma:index="22" nillable="true" ma:displayName="MediaServiceSystemTags" ma:hidden="true" ma:internalName="MediaServiceSystemTag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6a98920-4718-4273-b816-feb698b19118" elementFormDefault="qualified">
    <xsd:import namespace="http://schemas.microsoft.com/office/2006/documentManagement/types"/>
    <xsd:import namespace="http://schemas.microsoft.com/office/infopath/2007/PartnerControls"/>
    <xsd:element name="SharedWithUsers" ma:index="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Freigegeben für - Details" ma:internalName="SharedWithDetails" ma:readOnly="true">
      <xsd:simpleType>
        <xsd:restriction base="dms:Note">
          <xsd:maxLength value="255"/>
        </xsd:restriction>
      </xsd:simpleType>
    </xsd:element>
    <xsd:element name="SharingHintHash" ma:index="11"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ac6cdb58-1805-457b-a4dc-4f36e92c7c3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AB4CD8-37AE-46E3-8593-03E5846C56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6cdb58-1805-457b-a4dc-4f36e92c7c34"/>
    <ds:schemaRef ds:uri="26a98920-4718-4273-b816-feb698b191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DBB88C-B029-4DD3-811B-C09AE5DDC38D}">
  <ds:schemaRefs>
    <ds:schemaRef ds:uri="ac6cdb58-1805-457b-a4dc-4f36e92c7c34"/>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http://www.w3.org/XML/1998/namespace"/>
    <ds:schemaRef ds:uri="26a98920-4718-4273-b816-feb698b19118"/>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9A4B1352-15EC-46A3-B4ED-B4DD95CD59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Design A</Template>
  <TotalTime>0</TotalTime>
  <Words>161</Words>
  <Application>Microsoft Office PowerPoint</Application>
  <PresentationFormat>Benutzerdefiniert</PresentationFormat>
  <Paragraphs>12</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Segoe UI</vt:lpstr>
      <vt:lpstr>Wingdings 2</vt:lpstr>
      <vt:lpstr>2_Design A</vt:lpstr>
      <vt:lpstr>Bitte lächeln!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Kathrin Fischer</dc:creator>
  <cp:lastModifiedBy>Johanna Pietsch</cp:lastModifiedBy>
  <cp:revision>10</cp:revision>
  <cp:lastPrinted>2025-10-06T10:44:30Z</cp:lastPrinted>
  <dcterms:created xsi:type="dcterms:W3CDTF">2025-03-28T17:26:03Z</dcterms:created>
  <dcterms:modified xsi:type="dcterms:W3CDTF">2025-10-31T14:53:47Z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0x010100D9576D7D0861004BAC859C497D4DC3F2</vt:lpwstr>
  </property>
</Properties>
</file>